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70" r:id="rId11"/>
    <p:sldId id="266" r:id="rId12"/>
    <p:sldId id="271" r:id="rId13"/>
    <p:sldId id="268" r:id="rId14"/>
    <p:sldId id="272" r:id="rId15"/>
    <p:sldId id="26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A466B-61FE-4BEF-9B50-53E68C933898}" v="50" dt="2023-05-04T19:51:13.90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Gage" userId="6ae49e1b37186e8a" providerId="LiveId" clId="{4BFD3E42-9118-461C-B163-BAFDEFB74B44}"/>
    <pc:docChg chg="undo custSel addSld delSld modSld">
      <pc:chgData name="Matthew Gage" userId="6ae49e1b37186e8a" providerId="LiveId" clId="{4BFD3E42-9118-461C-B163-BAFDEFB74B44}" dt="2023-02-22T21:18:57.292" v="220" actId="1076"/>
      <pc:docMkLst>
        <pc:docMk/>
      </pc:docMkLst>
      <pc:sldChg chg="modSp mod">
        <pc:chgData name="Matthew Gage" userId="6ae49e1b37186e8a" providerId="LiveId" clId="{4BFD3E42-9118-461C-B163-BAFDEFB74B44}" dt="2023-02-22T21:10:04.393" v="49" actId="20577"/>
        <pc:sldMkLst>
          <pc:docMk/>
          <pc:sldMk cId="2211167003" sldId="257"/>
        </pc:sldMkLst>
        <pc:spChg chg="mod">
          <ac:chgData name="Matthew Gage" userId="6ae49e1b37186e8a" providerId="LiveId" clId="{4BFD3E42-9118-461C-B163-BAFDEFB74B44}" dt="2023-02-22T21:09:59.629" v="34" actId="20577"/>
          <ac:spMkLst>
            <pc:docMk/>
            <pc:sldMk cId="2211167003" sldId="257"/>
            <ac:spMk id="2" creationId="{00000000-0000-0000-0000-000000000000}"/>
          </ac:spMkLst>
        </pc:spChg>
        <pc:spChg chg="mod">
          <ac:chgData name="Matthew Gage" userId="6ae49e1b37186e8a" providerId="LiveId" clId="{4BFD3E42-9118-461C-B163-BAFDEFB74B44}" dt="2023-02-22T21:10:04.393" v="49" actId="20577"/>
          <ac:spMkLst>
            <pc:docMk/>
            <pc:sldMk cId="2211167003" sldId="257"/>
            <ac:spMk id="3" creationId="{00000000-0000-0000-0000-000000000000}"/>
          </ac:spMkLst>
        </pc:spChg>
      </pc:sldChg>
      <pc:sldChg chg="modSp mod">
        <pc:chgData name="Matthew Gage" userId="6ae49e1b37186e8a" providerId="LiveId" clId="{4BFD3E42-9118-461C-B163-BAFDEFB74B44}" dt="2023-02-22T21:11:15.756" v="86" actId="20577"/>
        <pc:sldMkLst>
          <pc:docMk/>
          <pc:sldMk cId="2048679119" sldId="258"/>
        </pc:sldMkLst>
        <pc:spChg chg="mod">
          <ac:chgData name="Matthew Gage" userId="6ae49e1b37186e8a" providerId="LiveId" clId="{4BFD3E42-9118-461C-B163-BAFDEFB74B44}" dt="2023-02-22T21:11:03.024" v="72" actId="20577"/>
          <ac:spMkLst>
            <pc:docMk/>
            <pc:sldMk cId="2048679119" sldId="258"/>
            <ac:spMk id="2" creationId="{00000000-0000-0000-0000-000000000000}"/>
          </ac:spMkLst>
        </pc:spChg>
        <pc:spChg chg="mod">
          <ac:chgData name="Matthew Gage" userId="6ae49e1b37186e8a" providerId="LiveId" clId="{4BFD3E42-9118-461C-B163-BAFDEFB74B44}" dt="2023-02-22T21:11:15.756" v="86" actId="20577"/>
          <ac:spMkLst>
            <pc:docMk/>
            <pc:sldMk cId="2048679119" sldId="258"/>
            <ac:spMk id="3" creationId="{00000000-0000-0000-0000-000000000000}"/>
          </ac:spMkLst>
        </pc:sp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1142854860" sldId="259"/>
        </pc:sldMkLst>
      </pc:sldChg>
      <pc:sldChg chg="modSp new mod">
        <pc:chgData name="Matthew Gage" userId="6ae49e1b37186e8a" providerId="LiveId" clId="{4BFD3E42-9118-461C-B163-BAFDEFB74B44}" dt="2023-02-22T21:11:42.510" v="98" actId="20577"/>
        <pc:sldMkLst>
          <pc:docMk/>
          <pc:sldMk cId="1572990036" sldId="259"/>
        </pc:sldMkLst>
        <pc:spChg chg="mod">
          <ac:chgData name="Matthew Gage" userId="6ae49e1b37186e8a" providerId="LiveId" clId="{4BFD3E42-9118-461C-B163-BAFDEFB74B44}" dt="2023-02-22T21:11:42.510" v="98" actId="20577"/>
          <ac:spMkLst>
            <pc:docMk/>
            <pc:sldMk cId="1572990036" sldId="259"/>
            <ac:spMk id="2" creationId="{287B623C-24B2-AF92-DFAD-841A1D645395}"/>
          </ac:spMkLst>
        </pc:spChg>
        <pc:spChg chg="mod">
          <ac:chgData name="Matthew Gage" userId="6ae49e1b37186e8a" providerId="LiveId" clId="{4BFD3E42-9118-461C-B163-BAFDEFB74B44}" dt="2023-02-22T21:11:40.605" v="94" actId="20577"/>
          <ac:spMkLst>
            <pc:docMk/>
            <pc:sldMk cId="1572990036" sldId="259"/>
            <ac:spMk id="3" creationId="{C84241A4-3279-1C25-83E0-4DA87D89F120}"/>
          </ac:spMkLst>
        </pc:sp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409144389" sldId="260"/>
        </pc:sldMkLst>
      </pc:sldChg>
      <pc:sldChg chg="modSp new mod">
        <pc:chgData name="Matthew Gage" userId="6ae49e1b37186e8a" providerId="LiveId" clId="{4BFD3E42-9118-461C-B163-BAFDEFB74B44}" dt="2023-02-22T21:13:54.184" v="130" actId="6549"/>
        <pc:sldMkLst>
          <pc:docMk/>
          <pc:sldMk cId="4101779768" sldId="260"/>
        </pc:sldMkLst>
        <pc:spChg chg="mod">
          <ac:chgData name="Matthew Gage" userId="6ae49e1b37186e8a" providerId="LiveId" clId="{4BFD3E42-9118-461C-B163-BAFDEFB74B44}" dt="2023-02-22T21:13:40.400" v="119" actId="20577"/>
          <ac:spMkLst>
            <pc:docMk/>
            <pc:sldMk cId="4101779768" sldId="260"/>
            <ac:spMk id="2" creationId="{34279A50-B521-4605-3B1E-098984F1355B}"/>
          </ac:spMkLst>
        </pc:spChg>
        <pc:spChg chg="mod">
          <ac:chgData name="Matthew Gage" userId="6ae49e1b37186e8a" providerId="LiveId" clId="{4BFD3E42-9118-461C-B163-BAFDEFB74B44}" dt="2023-02-22T21:13:54.184" v="130" actId="6549"/>
          <ac:spMkLst>
            <pc:docMk/>
            <pc:sldMk cId="4101779768" sldId="260"/>
            <ac:spMk id="3" creationId="{7D7123C7-BEBD-36D4-DCDC-72C170ACAF9F}"/>
          </ac:spMkLst>
        </pc:spChg>
      </pc:sldChg>
      <pc:sldChg chg="modSp new mod">
        <pc:chgData name="Matthew Gage" userId="6ae49e1b37186e8a" providerId="LiveId" clId="{4BFD3E42-9118-461C-B163-BAFDEFB74B44}" dt="2023-02-22T21:14:25.725" v="157" actId="20577"/>
        <pc:sldMkLst>
          <pc:docMk/>
          <pc:sldMk cId="1012804567" sldId="261"/>
        </pc:sldMkLst>
        <pc:spChg chg="mod">
          <ac:chgData name="Matthew Gage" userId="6ae49e1b37186e8a" providerId="LiveId" clId="{4BFD3E42-9118-461C-B163-BAFDEFB74B44}" dt="2023-02-22T21:14:25.725" v="157" actId="20577"/>
          <ac:spMkLst>
            <pc:docMk/>
            <pc:sldMk cId="1012804567" sldId="261"/>
            <ac:spMk id="2" creationId="{0D568063-A9EE-5ADC-D57A-FED0A172E850}"/>
          </ac:spMkLst>
        </pc:spChg>
        <pc:spChg chg="mod">
          <ac:chgData name="Matthew Gage" userId="6ae49e1b37186e8a" providerId="LiveId" clId="{4BFD3E42-9118-461C-B163-BAFDEFB74B44}" dt="2023-02-22T21:14:23.197" v="142" actId="20577"/>
          <ac:spMkLst>
            <pc:docMk/>
            <pc:sldMk cId="1012804567" sldId="261"/>
            <ac:spMk id="3" creationId="{1E83FB52-06F7-830B-AB68-0A74244EC65F}"/>
          </ac:spMkLst>
        </pc:sp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4056408947" sldId="261"/>
        </pc:sldMkLst>
      </pc:sldChg>
      <pc:sldChg chg="addSp delSp modSp new mod">
        <pc:chgData name="Matthew Gage" userId="6ae49e1b37186e8a" providerId="LiveId" clId="{4BFD3E42-9118-461C-B163-BAFDEFB74B44}" dt="2023-02-22T21:16:27.571" v="181" actId="14100"/>
        <pc:sldMkLst>
          <pc:docMk/>
          <pc:sldMk cId="1046219261" sldId="262"/>
        </pc:sldMkLst>
        <pc:spChg chg="mod">
          <ac:chgData name="Matthew Gage" userId="6ae49e1b37186e8a" providerId="LiveId" clId="{4BFD3E42-9118-461C-B163-BAFDEFB74B44}" dt="2023-02-22T21:15:48.272" v="174" actId="20577"/>
          <ac:spMkLst>
            <pc:docMk/>
            <pc:sldMk cId="1046219261" sldId="262"/>
            <ac:spMk id="2" creationId="{19EB91B4-5680-48A0-A3BA-401923774C21}"/>
          </ac:spMkLst>
        </pc:spChg>
        <pc:spChg chg="del">
          <ac:chgData name="Matthew Gage" userId="6ae49e1b37186e8a" providerId="LiveId" clId="{4BFD3E42-9118-461C-B163-BAFDEFB74B44}" dt="2023-02-22T21:15:40.838" v="159"/>
          <ac:spMkLst>
            <pc:docMk/>
            <pc:sldMk cId="1046219261" sldId="262"/>
            <ac:spMk id="3" creationId="{19FBC05F-519F-E314-F9B2-3B0FF50A6E1F}"/>
          </ac:spMkLst>
        </pc:spChg>
        <pc:picChg chg="add mod modCrop">
          <ac:chgData name="Matthew Gage" userId="6ae49e1b37186e8a" providerId="LiveId" clId="{4BFD3E42-9118-461C-B163-BAFDEFB74B44}" dt="2023-02-22T21:16:27.571" v="181" actId="14100"/>
          <ac:picMkLst>
            <pc:docMk/>
            <pc:sldMk cId="1046219261" sldId="262"/>
            <ac:picMk id="4" creationId="{AD8AA48F-29F9-E07C-DF27-25E39E09F52A}"/>
          </ac:picMkLst>
        </pc:pic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4207770881" sldId="262"/>
        </pc:sldMkLst>
      </pc:sldChg>
      <pc:sldChg chg="modSp add mod">
        <pc:chgData name="Matthew Gage" userId="6ae49e1b37186e8a" providerId="LiveId" clId="{4BFD3E42-9118-461C-B163-BAFDEFB74B44}" dt="2023-02-22T21:16:54.254" v="186" actId="1076"/>
        <pc:sldMkLst>
          <pc:docMk/>
          <pc:sldMk cId="564791898" sldId="263"/>
        </pc:sldMkLst>
        <pc:picChg chg="mod modCrop">
          <ac:chgData name="Matthew Gage" userId="6ae49e1b37186e8a" providerId="LiveId" clId="{4BFD3E42-9118-461C-B163-BAFDEFB74B44}" dt="2023-02-22T21:16:54.254" v="186" actId="1076"/>
          <ac:picMkLst>
            <pc:docMk/>
            <pc:sldMk cId="564791898" sldId="263"/>
            <ac:picMk id="4" creationId="{AD8AA48F-29F9-E07C-DF27-25E39E09F52A}"/>
          </ac:picMkLst>
        </pc:pic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4023497801" sldId="263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1359226673" sldId="264"/>
        </pc:sldMkLst>
      </pc:sldChg>
      <pc:sldChg chg="addSp modSp new mod">
        <pc:chgData name="Matthew Gage" userId="6ae49e1b37186e8a" providerId="LiveId" clId="{4BFD3E42-9118-461C-B163-BAFDEFB74B44}" dt="2023-02-22T21:18:57.292" v="220" actId="1076"/>
        <pc:sldMkLst>
          <pc:docMk/>
          <pc:sldMk cId="2878310841" sldId="264"/>
        </pc:sldMkLst>
        <pc:spChg chg="mod">
          <ac:chgData name="Matthew Gage" userId="6ae49e1b37186e8a" providerId="LiveId" clId="{4BFD3E42-9118-461C-B163-BAFDEFB74B44}" dt="2023-02-22T21:18:20.297" v="211" actId="20577"/>
          <ac:spMkLst>
            <pc:docMk/>
            <pc:sldMk cId="2878310841" sldId="264"/>
            <ac:spMk id="2" creationId="{CDA5D76A-ACF4-24EB-D62C-758C8FED35E3}"/>
          </ac:spMkLst>
        </pc:spChg>
        <pc:spChg chg="mod">
          <ac:chgData name="Matthew Gage" userId="6ae49e1b37186e8a" providerId="LiveId" clId="{4BFD3E42-9118-461C-B163-BAFDEFB74B44}" dt="2023-02-22T21:18:31.797" v="214"/>
          <ac:spMkLst>
            <pc:docMk/>
            <pc:sldMk cId="2878310841" sldId="264"/>
            <ac:spMk id="3" creationId="{DDE264DA-39F0-854A-2C70-D2489BFC60C9}"/>
          </ac:spMkLst>
        </pc:spChg>
        <pc:picChg chg="add mod">
          <ac:chgData name="Matthew Gage" userId="6ae49e1b37186e8a" providerId="LiveId" clId="{4BFD3E42-9118-461C-B163-BAFDEFB74B44}" dt="2023-02-22T21:18:57.292" v="220" actId="1076"/>
          <ac:picMkLst>
            <pc:docMk/>
            <pc:sldMk cId="2878310841" sldId="264"/>
            <ac:picMk id="4" creationId="{6FA239B1-F484-E470-DC07-7AC11154B3F7}"/>
          </ac:picMkLst>
        </pc:picChg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625192734" sldId="265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145849273" sldId="266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2143362132" sldId="267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3678710037" sldId="268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960924479" sldId="269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3999030930" sldId="270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990671689" sldId="271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3733103441" sldId="272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3412364495" sldId="273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4112729704" sldId="274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1219430032" sldId="275"/>
        </pc:sldMkLst>
      </pc:sldChg>
      <pc:sldChg chg="del">
        <pc:chgData name="Matthew Gage" userId="6ae49e1b37186e8a" providerId="LiveId" clId="{4BFD3E42-9118-461C-B163-BAFDEFB74B44}" dt="2023-02-22T21:09:42.639" v="0" actId="47"/>
        <pc:sldMkLst>
          <pc:docMk/>
          <pc:sldMk cId="1587898118" sldId="276"/>
        </pc:sldMkLst>
      </pc:sldChg>
    </pc:docChg>
  </pc:docChgLst>
  <pc:docChgLst>
    <pc:chgData name="Matthew Gage" userId="6ae49e1b37186e8a" providerId="LiveId" clId="{923A466B-61FE-4BEF-9B50-53E68C933898}"/>
    <pc:docChg chg="undo custSel addSld delSld modSld sldOrd modMainMaster">
      <pc:chgData name="Matthew Gage" userId="6ae49e1b37186e8a" providerId="LiveId" clId="{923A466B-61FE-4BEF-9B50-53E68C933898}" dt="2023-05-04T19:51:19.392" v="2067" actId="20577"/>
      <pc:docMkLst>
        <pc:docMk/>
      </pc:docMkLst>
      <pc:sldChg chg="modSp">
        <pc:chgData name="Matthew Gage" userId="6ae49e1b37186e8a" providerId="LiveId" clId="{923A466B-61FE-4BEF-9B50-53E68C933898}" dt="2023-05-04T18:40:03.688" v="10"/>
        <pc:sldMkLst>
          <pc:docMk/>
          <pc:sldMk cId="2211167003" sldId="257"/>
        </pc:sldMkLst>
        <pc:spChg chg="mod">
          <ac:chgData name="Matthew Gage" userId="6ae49e1b37186e8a" providerId="LiveId" clId="{923A466B-61FE-4BEF-9B50-53E68C933898}" dt="2023-05-04T18:40:03.688" v="10"/>
          <ac:spMkLst>
            <pc:docMk/>
            <pc:sldMk cId="2211167003" sldId="257"/>
            <ac:spMk id="2" creationId="{00000000-0000-0000-0000-000000000000}"/>
          </ac:spMkLst>
        </pc:spChg>
        <pc:spChg chg="mod">
          <ac:chgData name="Matthew Gage" userId="6ae49e1b37186e8a" providerId="LiveId" clId="{923A466B-61FE-4BEF-9B50-53E68C933898}" dt="2023-05-04T18:40:03.688" v="10"/>
          <ac:spMkLst>
            <pc:docMk/>
            <pc:sldMk cId="2211167003" sldId="257"/>
            <ac:spMk id="3" creationId="{00000000-0000-0000-0000-000000000000}"/>
          </ac:spMkLst>
        </pc:spChg>
      </pc:sldChg>
      <pc:sldChg chg="addSp modSp mod setBg">
        <pc:chgData name="Matthew Gage" userId="6ae49e1b37186e8a" providerId="LiveId" clId="{923A466B-61FE-4BEF-9B50-53E68C933898}" dt="2023-05-04T18:45:43.014" v="471" actId="26606"/>
        <pc:sldMkLst>
          <pc:docMk/>
          <pc:sldMk cId="2048679119" sldId="258"/>
        </pc:sldMkLst>
        <pc:spChg chg="mod">
          <ac:chgData name="Matthew Gage" userId="6ae49e1b37186e8a" providerId="LiveId" clId="{923A466B-61FE-4BEF-9B50-53E68C933898}" dt="2023-05-04T18:45:43.014" v="471" actId="26606"/>
          <ac:spMkLst>
            <pc:docMk/>
            <pc:sldMk cId="2048679119" sldId="258"/>
            <ac:spMk id="2" creationId="{00000000-0000-0000-0000-000000000000}"/>
          </ac:spMkLst>
        </pc:spChg>
        <pc:spChg chg="mod">
          <ac:chgData name="Matthew Gage" userId="6ae49e1b37186e8a" providerId="LiveId" clId="{923A466B-61FE-4BEF-9B50-53E68C933898}" dt="2023-05-04T18:45:43.014" v="471" actId="26606"/>
          <ac:spMkLst>
            <pc:docMk/>
            <pc:sldMk cId="2048679119" sldId="258"/>
            <ac:spMk id="3" creationId="{00000000-0000-0000-0000-000000000000}"/>
          </ac:spMkLst>
        </pc:spChg>
        <pc:spChg chg="add">
          <ac:chgData name="Matthew Gage" userId="6ae49e1b37186e8a" providerId="LiveId" clId="{923A466B-61FE-4BEF-9B50-53E68C933898}" dt="2023-05-04T18:45:43.014" v="471" actId="26606"/>
          <ac:spMkLst>
            <pc:docMk/>
            <pc:sldMk cId="2048679119" sldId="258"/>
            <ac:spMk id="9" creationId="{311973C2-EB8B-452A-A698-4A252FD3AE28}"/>
          </ac:spMkLst>
        </pc:spChg>
        <pc:spChg chg="add">
          <ac:chgData name="Matthew Gage" userId="6ae49e1b37186e8a" providerId="LiveId" clId="{923A466B-61FE-4BEF-9B50-53E68C933898}" dt="2023-05-04T18:45:43.014" v="471" actId="26606"/>
          <ac:spMkLst>
            <pc:docMk/>
            <pc:sldMk cId="2048679119" sldId="258"/>
            <ac:spMk id="11" creationId="{10162E77-11AD-44A7-84EC-40C59EEFBD2E}"/>
          </ac:spMkLst>
        </pc:spChg>
        <pc:picChg chg="add">
          <ac:chgData name="Matthew Gage" userId="6ae49e1b37186e8a" providerId="LiveId" clId="{923A466B-61FE-4BEF-9B50-53E68C933898}" dt="2023-05-04T18:45:43.014" v="471" actId="26606"/>
          <ac:picMkLst>
            <pc:docMk/>
            <pc:sldMk cId="2048679119" sldId="258"/>
            <ac:picMk id="5" creationId="{BB20F390-671A-FC07-1435-D8B233ABBE00}"/>
          </ac:picMkLst>
        </pc:picChg>
        <pc:cxnChg chg="add">
          <ac:chgData name="Matthew Gage" userId="6ae49e1b37186e8a" providerId="LiveId" clId="{923A466B-61FE-4BEF-9B50-53E68C933898}" dt="2023-05-04T18:45:43.014" v="471" actId="26606"/>
          <ac:cxnSpMkLst>
            <pc:docMk/>
            <pc:sldMk cId="2048679119" sldId="258"/>
            <ac:cxnSpMk id="13" creationId="{5AB158E9-1B40-4CD6-95F0-95CA11DF7B7A}"/>
          </ac:cxnSpMkLst>
        </pc:cxnChg>
      </pc:sldChg>
      <pc:sldChg chg="addSp delSp modSp mod setBg">
        <pc:chgData name="Matthew Gage" userId="6ae49e1b37186e8a" providerId="LiveId" clId="{923A466B-61FE-4BEF-9B50-53E68C933898}" dt="2023-05-04T18:45:56.632" v="474" actId="26606"/>
        <pc:sldMkLst>
          <pc:docMk/>
          <pc:sldMk cId="1572990036" sldId="259"/>
        </pc:sldMkLst>
        <pc:spChg chg="mod">
          <ac:chgData name="Matthew Gage" userId="6ae49e1b37186e8a" providerId="LiveId" clId="{923A466B-61FE-4BEF-9B50-53E68C933898}" dt="2023-05-04T18:45:56.632" v="474" actId="26606"/>
          <ac:spMkLst>
            <pc:docMk/>
            <pc:sldMk cId="1572990036" sldId="259"/>
            <ac:spMk id="2" creationId="{287B623C-24B2-AF92-DFAD-841A1D645395}"/>
          </ac:spMkLst>
        </pc:spChg>
        <pc:spChg chg="add del mod">
          <ac:chgData name="Matthew Gage" userId="6ae49e1b37186e8a" providerId="LiveId" clId="{923A466B-61FE-4BEF-9B50-53E68C933898}" dt="2023-05-04T18:45:56.632" v="474" actId="26606"/>
          <ac:spMkLst>
            <pc:docMk/>
            <pc:sldMk cId="1572990036" sldId="259"/>
            <ac:spMk id="3" creationId="{C84241A4-3279-1C25-83E0-4DA87D89F120}"/>
          </ac:spMkLst>
        </pc:spChg>
        <pc:spChg chg="add">
          <ac:chgData name="Matthew Gage" userId="6ae49e1b37186e8a" providerId="LiveId" clId="{923A466B-61FE-4BEF-9B50-53E68C933898}" dt="2023-05-04T18:45:56.632" v="474" actId="26606"/>
          <ac:spMkLst>
            <pc:docMk/>
            <pc:sldMk cId="1572990036" sldId="259"/>
            <ac:spMk id="8" creationId="{C84241A4-3279-1C25-83E0-4DA87D89F120}"/>
          </ac:spMkLst>
        </pc:spChg>
        <pc:spChg chg="add">
          <ac:chgData name="Matthew Gage" userId="6ae49e1b37186e8a" providerId="LiveId" clId="{923A466B-61FE-4BEF-9B50-53E68C933898}" dt="2023-05-04T18:45:56.632" v="474" actId="26606"/>
          <ac:spMkLst>
            <pc:docMk/>
            <pc:sldMk cId="1572990036" sldId="259"/>
            <ac:spMk id="9" creationId="{311973C2-EB8B-452A-A698-4A252FD3AE28}"/>
          </ac:spMkLst>
        </pc:spChg>
        <pc:spChg chg="add">
          <ac:chgData name="Matthew Gage" userId="6ae49e1b37186e8a" providerId="LiveId" clId="{923A466B-61FE-4BEF-9B50-53E68C933898}" dt="2023-05-04T18:45:56.632" v="474" actId="26606"/>
          <ac:spMkLst>
            <pc:docMk/>
            <pc:sldMk cId="1572990036" sldId="259"/>
            <ac:spMk id="11" creationId="{10162E77-11AD-44A7-84EC-40C59EEFBD2E}"/>
          </ac:spMkLst>
        </pc:spChg>
        <pc:graphicFrameChg chg="add del">
          <ac:chgData name="Matthew Gage" userId="6ae49e1b37186e8a" providerId="LiveId" clId="{923A466B-61FE-4BEF-9B50-53E68C933898}" dt="2023-05-04T18:45:56.620" v="473" actId="26606"/>
          <ac:graphicFrameMkLst>
            <pc:docMk/>
            <pc:sldMk cId="1572990036" sldId="259"/>
            <ac:graphicFrameMk id="5" creationId="{7E05D82E-7270-1327-31C9-FAD12D1E0E01}"/>
          </ac:graphicFrameMkLst>
        </pc:graphicFrameChg>
        <pc:picChg chg="add">
          <ac:chgData name="Matthew Gage" userId="6ae49e1b37186e8a" providerId="LiveId" clId="{923A466B-61FE-4BEF-9B50-53E68C933898}" dt="2023-05-04T18:45:56.632" v="474" actId="26606"/>
          <ac:picMkLst>
            <pc:docMk/>
            <pc:sldMk cId="1572990036" sldId="259"/>
            <ac:picMk id="7" creationId="{CE136838-3092-ADC5-74D8-937C0A9BE65D}"/>
          </ac:picMkLst>
        </pc:picChg>
        <pc:cxnChg chg="add">
          <ac:chgData name="Matthew Gage" userId="6ae49e1b37186e8a" providerId="LiveId" clId="{923A466B-61FE-4BEF-9B50-53E68C933898}" dt="2023-05-04T18:45:56.632" v="474" actId="26606"/>
          <ac:cxnSpMkLst>
            <pc:docMk/>
            <pc:sldMk cId="1572990036" sldId="259"/>
            <ac:cxnSpMk id="13" creationId="{5AB158E9-1B40-4CD6-95F0-95CA11DF7B7A}"/>
          </ac:cxnSpMkLst>
        </pc:cxnChg>
      </pc:sldChg>
      <pc:sldChg chg="addSp delSp modSp mod setBg">
        <pc:chgData name="Matthew Gage" userId="6ae49e1b37186e8a" providerId="LiveId" clId="{923A466B-61FE-4BEF-9B50-53E68C933898}" dt="2023-05-04T18:46:34.824" v="485" actId="26606"/>
        <pc:sldMkLst>
          <pc:docMk/>
          <pc:sldMk cId="4101779768" sldId="260"/>
        </pc:sldMkLst>
        <pc:spChg chg="mod">
          <ac:chgData name="Matthew Gage" userId="6ae49e1b37186e8a" providerId="LiveId" clId="{923A466B-61FE-4BEF-9B50-53E68C933898}" dt="2023-05-04T18:46:34.824" v="485" actId="26606"/>
          <ac:spMkLst>
            <pc:docMk/>
            <pc:sldMk cId="4101779768" sldId="260"/>
            <ac:spMk id="2" creationId="{34279A50-B521-4605-3B1E-098984F1355B}"/>
          </ac:spMkLst>
        </pc:spChg>
        <pc:spChg chg="add del mod">
          <ac:chgData name="Matthew Gage" userId="6ae49e1b37186e8a" providerId="LiveId" clId="{923A466B-61FE-4BEF-9B50-53E68C933898}" dt="2023-05-04T18:46:34.824" v="485" actId="26606"/>
          <ac:spMkLst>
            <pc:docMk/>
            <pc:sldMk cId="4101779768" sldId="260"/>
            <ac:spMk id="3" creationId="{7D7123C7-BEBD-36D4-DCDC-72C170ACAF9F}"/>
          </ac:spMkLst>
        </pc:spChg>
        <pc:spChg chg="add del">
          <ac:chgData name="Matthew Gage" userId="6ae49e1b37186e8a" providerId="LiveId" clId="{923A466B-61FE-4BEF-9B50-53E68C933898}" dt="2023-05-04T18:46:04.587" v="476" actId="26606"/>
          <ac:spMkLst>
            <pc:docMk/>
            <pc:sldMk cId="4101779768" sldId="260"/>
            <ac:spMk id="9" creationId="{311973C2-EB8B-452A-A698-4A252FD3AE28}"/>
          </ac:spMkLst>
        </pc:spChg>
        <pc:spChg chg="add del">
          <ac:chgData name="Matthew Gage" userId="6ae49e1b37186e8a" providerId="LiveId" clId="{923A466B-61FE-4BEF-9B50-53E68C933898}" dt="2023-05-04T18:46:04.587" v="476" actId="26606"/>
          <ac:spMkLst>
            <pc:docMk/>
            <pc:sldMk cId="4101779768" sldId="260"/>
            <ac:spMk id="11" creationId="{10162E77-11AD-44A7-84EC-40C59EEFBD2E}"/>
          </ac:spMkLst>
        </pc:spChg>
        <pc:spChg chg="add del">
          <ac:chgData name="Matthew Gage" userId="6ae49e1b37186e8a" providerId="LiveId" clId="{923A466B-61FE-4BEF-9B50-53E68C933898}" dt="2023-05-04T18:46:06.956" v="478" actId="26606"/>
          <ac:spMkLst>
            <pc:docMk/>
            <pc:sldMk cId="4101779768" sldId="260"/>
            <ac:spMk id="16" creationId="{F4C359F3-25B2-4E2B-8713-5583EAF4C18E}"/>
          </ac:spMkLst>
        </pc:spChg>
        <pc:spChg chg="add del">
          <ac:chgData name="Matthew Gage" userId="6ae49e1b37186e8a" providerId="LiveId" clId="{923A466B-61FE-4BEF-9B50-53E68C933898}" dt="2023-05-04T18:46:06.956" v="478" actId="26606"/>
          <ac:spMkLst>
            <pc:docMk/>
            <pc:sldMk cId="4101779768" sldId="260"/>
            <ac:spMk id="17" creationId="{B026EB53-A064-438C-B0CD-AC1503631ACC}"/>
          </ac:spMkLst>
        </pc:spChg>
        <pc:spChg chg="add del">
          <ac:chgData name="Matthew Gage" userId="6ae49e1b37186e8a" providerId="LiveId" clId="{923A466B-61FE-4BEF-9B50-53E68C933898}" dt="2023-05-04T18:46:08.087" v="480" actId="26606"/>
          <ac:spMkLst>
            <pc:docMk/>
            <pc:sldMk cId="4101779768" sldId="260"/>
            <ac:spMk id="19" creationId="{FB5993E2-C02B-4335-ABA5-D8EC465551E3}"/>
          </ac:spMkLst>
        </pc:spChg>
        <pc:spChg chg="add del">
          <ac:chgData name="Matthew Gage" userId="6ae49e1b37186e8a" providerId="LiveId" clId="{923A466B-61FE-4BEF-9B50-53E68C933898}" dt="2023-05-04T18:46:08.087" v="480" actId="26606"/>
          <ac:spMkLst>
            <pc:docMk/>
            <pc:sldMk cId="4101779768" sldId="260"/>
            <ac:spMk id="20" creationId="{C0B801A2-5622-4BE8-9AD2-C337A2CD0022}"/>
          </ac:spMkLst>
        </pc:spChg>
        <pc:spChg chg="add del">
          <ac:chgData name="Matthew Gage" userId="6ae49e1b37186e8a" providerId="LiveId" clId="{923A466B-61FE-4BEF-9B50-53E68C933898}" dt="2023-05-04T18:46:08.087" v="480" actId="26606"/>
          <ac:spMkLst>
            <pc:docMk/>
            <pc:sldMk cId="4101779768" sldId="260"/>
            <ac:spMk id="21" creationId="{B7AF614F-5BC3-4086-99F5-B87C5847A071}"/>
          </ac:spMkLst>
        </pc:spChg>
        <pc:spChg chg="add del">
          <ac:chgData name="Matthew Gage" userId="6ae49e1b37186e8a" providerId="LiveId" clId="{923A466B-61FE-4BEF-9B50-53E68C933898}" dt="2023-05-04T18:46:09.718" v="482" actId="26606"/>
          <ac:spMkLst>
            <pc:docMk/>
            <pc:sldMk cId="4101779768" sldId="260"/>
            <ac:spMk id="26" creationId="{7D7123C7-BEBD-36D4-DCDC-72C170ACAF9F}"/>
          </ac:spMkLst>
        </pc:spChg>
        <pc:spChg chg="add del">
          <ac:chgData name="Matthew Gage" userId="6ae49e1b37186e8a" providerId="LiveId" clId="{923A466B-61FE-4BEF-9B50-53E68C933898}" dt="2023-05-04T18:46:09.718" v="482" actId="26606"/>
          <ac:spMkLst>
            <pc:docMk/>
            <pc:sldMk cId="4101779768" sldId="260"/>
            <ac:spMk id="27" creationId="{154480E5-678B-478F-9170-46502C5FB3E3}"/>
          </ac:spMkLst>
        </pc:spChg>
        <pc:spChg chg="add del">
          <ac:chgData name="Matthew Gage" userId="6ae49e1b37186e8a" providerId="LiveId" clId="{923A466B-61FE-4BEF-9B50-53E68C933898}" dt="2023-05-04T18:46:09.718" v="482" actId="26606"/>
          <ac:spMkLst>
            <pc:docMk/>
            <pc:sldMk cId="4101779768" sldId="260"/>
            <ac:spMk id="28" creationId="{B598D875-841B-47A7-B4C8-237DBCE2FBC7}"/>
          </ac:spMkLst>
        </pc:spChg>
        <pc:spChg chg="add del">
          <ac:chgData name="Matthew Gage" userId="6ae49e1b37186e8a" providerId="LiveId" clId="{923A466B-61FE-4BEF-9B50-53E68C933898}" dt="2023-05-04T18:46:34.770" v="484" actId="26606"/>
          <ac:spMkLst>
            <pc:docMk/>
            <pc:sldMk cId="4101779768" sldId="260"/>
            <ac:spMk id="31" creationId="{F4C359F3-25B2-4E2B-8713-5583EAF4C18E}"/>
          </ac:spMkLst>
        </pc:spChg>
        <pc:spChg chg="add del">
          <ac:chgData name="Matthew Gage" userId="6ae49e1b37186e8a" providerId="LiveId" clId="{923A466B-61FE-4BEF-9B50-53E68C933898}" dt="2023-05-04T18:46:34.770" v="484" actId="26606"/>
          <ac:spMkLst>
            <pc:docMk/>
            <pc:sldMk cId="4101779768" sldId="260"/>
            <ac:spMk id="32" creationId="{B026EB53-A064-438C-B0CD-AC1503631ACC}"/>
          </ac:spMkLst>
        </pc:spChg>
        <pc:spChg chg="add del">
          <ac:chgData name="Matthew Gage" userId="6ae49e1b37186e8a" providerId="LiveId" clId="{923A466B-61FE-4BEF-9B50-53E68C933898}" dt="2023-05-04T18:46:34.770" v="484" actId="26606"/>
          <ac:spMkLst>
            <pc:docMk/>
            <pc:sldMk cId="4101779768" sldId="260"/>
            <ac:spMk id="33" creationId="{7D7123C7-BEBD-36D4-DCDC-72C170ACAF9F}"/>
          </ac:spMkLst>
        </pc:spChg>
        <pc:graphicFrameChg chg="add del">
          <ac:chgData name="Matthew Gage" userId="6ae49e1b37186e8a" providerId="LiveId" clId="{923A466B-61FE-4BEF-9B50-53E68C933898}" dt="2023-05-04T18:46:08.087" v="480" actId="26606"/>
          <ac:graphicFrameMkLst>
            <pc:docMk/>
            <pc:sldMk cId="4101779768" sldId="260"/>
            <ac:graphicFrameMk id="22" creationId="{32D81E75-6EC0-23B6-16E2-B3D4DB9125FE}"/>
          </ac:graphicFrameMkLst>
        </pc:graphicFrameChg>
        <pc:graphicFrameChg chg="add">
          <ac:chgData name="Matthew Gage" userId="6ae49e1b37186e8a" providerId="LiveId" clId="{923A466B-61FE-4BEF-9B50-53E68C933898}" dt="2023-05-04T18:46:34.824" v="485" actId="26606"/>
          <ac:graphicFrameMkLst>
            <pc:docMk/>
            <pc:sldMk cId="4101779768" sldId="260"/>
            <ac:graphicFrameMk id="35" creationId="{43791301-6677-D076-D57D-0C95B103720B}"/>
          </ac:graphicFrameMkLst>
        </pc:graphicFrameChg>
        <pc:picChg chg="add del">
          <ac:chgData name="Matthew Gage" userId="6ae49e1b37186e8a" providerId="LiveId" clId="{923A466B-61FE-4BEF-9B50-53E68C933898}" dt="2023-05-04T18:46:04.587" v="476" actId="26606"/>
          <ac:picMkLst>
            <pc:docMk/>
            <pc:sldMk cId="4101779768" sldId="260"/>
            <ac:picMk id="5" creationId="{BDC793EC-554E-0E8A-C0E0-C6F47CD33C89}"/>
          </ac:picMkLst>
        </pc:picChg>
        <pc:picChg chg="add del">
          <ac:chgData name="Matthew Gage" userId="6ae49e1b37186e8a" providerId="LiveId" clId="{923A466B-61FE-4BEF-9B50-53E68C933898}" dt="2023-05-04T18:46:06.956" v="478" actId="26606"/>
          <ac:picMkLst>
            <pc:docMk/>
            <pc:sldMk cId="4101779768" sldId="260"/>
            <ac:picMk id="15" creationId="{289B6D21-732B-1308-1519-BDE1471C36FC}"/>
          </ac:picMkLst>
        </pc:picChg>
        <pc:picChg chg="add del">
          <ac:chgData name="Matthew Gage" userId="6ae49e1b37186e8a" providerId="LiveId" clId="{923A466B-61FE-4BEF-9B50-53E68C933898}" dt="2023-05-04T18:46:09.718" v="482" actId="26606"/>
          <ac:picMkLst>
            <pc:docMk/>
            <pc:sldMk cId="4101779768" sldId="260"/>
            <ac:picMk id="24" creationId="{6F13C387-6602-3744-9704-0B142280F9B5}"/>
          </ac:picMkLst>
        </pc:picChg>
        <pc:picChg chg="add del">
          <ac:chgData name="Matthew Gage" userId="6ae49e1b37186e8a" providerId="LiveId" clId="{923A466B-61FE-4BEF-9B50-53E68C933898}" dt="2023-05-04T18:46:34.770" v="484" actId="26606"/>
          <ac:picMkLst>
            <pc:docMk/>
            <pc:sldMk cId="4101779768" sldId="260"/>
            <ac:picMk id="30" creationId="{289B6D21-732B-1308-1519-BDE1471C36FC}"/>
          </ac:picMkLst>
        </pc:picChg>
        <pc:cxnChg chg="add del">
          <ac:chgData name="Matthew Gage" userId="6ae49e1b37186e8a" providerId="LiveId" clId="{923A466B-61FE-4BEF-9B50-53E68C933898}" dt="2023-05-04T18:46:04.587" v="476" actId="26606"/>
          <ac:cxnSpMkLst>
            <pc:docMk/>
            <pc:sldMk cId="4101779768" sldId="260"/>
            <ac:cxnSpMk id="13" creationId="{5AB158E9-1B40-4CD6-95F0-95CA11DF7B7A}"/>
          </ac:cxnSpMkLst>
        </pc:cxnChg>
        <pc:cxnChg chg="add del">
          <ac:chgData name="Matthew Gage" userId="6ae49e1b37186e8a" providerId="LiveId" clId="{923A466B-61FE-4BEF-9B50-53E68C933898}" dt="2023-05-04T18:46:09.718" v="482" actId="26606"/>
          <ac:cxnSpMkLst>
            <pc:docMk/>
            <pc:sldMk cId="4101779768" sldId="260"/>
            <ac:cxnSpMk id="25" creationId="{E9F7CBA9-9D9B-479F-AAB5-BF785971CD85}"/>
          </ac:cxnSpMkLst>
        </pc:cxnChg>
      </pc:sldChg>
      <pc:sldChg chg="addSp delSp modSp mod setBg">
        <pc:chgData name="Matthew Gage" userId="6ae49e1b37186e8a" providerId="LiveId" clId="{923A466B-61FE-4BEF-9B50-53E68C933898}" dt="2023-05-04T18:46:47.423" v="486" actId="26606"/>
        <pc:sldMkLst>
          <pc:docMk/>
          <pc:sldMk cId="1012804567" sldId="261"/>
        </pc:sldMkLst>
        <pc:spChg chg="mod">
          <ac:chgData name="Matthew Gage" userId="6ae49e1b37186e8a" providerId="LiveId" clId="{923A466B-61FE-4BEF-9B50-53E68C933898}" dt="2023-05-04T18:46:47.423" v="486" actId="26606"/>
          <ac:spMkLst>
            <pc:docMk/>
            <pc:sldMk cId="1012804567" sldId="261"/>
            <ac:spMk id="2" creationId="{0D568063-A9EE-5ADC-D57A-FED0A172E850}"/>
          </ac:spMkLst>
        </pc:spChg>
        <pc:spChg chg="del mod">
          <ac:chgData name="Matthew Gage" userId="6ae49e1b37186e8a" providerId="LiveId" clId="{923A466B-61FE-4BEF-9B50-53E68C933898}" dt="2023-05-04T18:46:47.423" v="486" actId="26606"/>
          <ac:spMkLst>
            <pc:docMk/>
            <pc:sldMk cId="1012804567" sldId="261"/>
            <ac:spMk id="3" creationId="{1E83FB52-06F7-830B-AB68-0A74244EC65F}"/>
          </ac:spMkLst>
        </pc:spChg>
        <pc:graphicFrameChg chg="add">
          <ac:chgData name="Matthew Gage" userId="6ae49e1b37186e8a" providerId="LiveId" clId="{923A466B-61FE-4BEF-9B50-53E68C933898}" dt="2023-05-04T18:46:47.423" v="486" actId="26606"/>
          <ac:graphicFrameMkLst>
            <pc:docMk/>
            <pc:sldMk cId="1012804567" sldId="261"/>
            <ac:graphicFrameMk id="5" creationId="{5AECA974-F02D-3947-1E93-A984D1DC5083}"/>
          </ac:graphicFrameMkLst>
        </pc:graphicFrameChg>
      </pc:sldChg>
      <pc:sldChg chg="addSp delSp modSp mod ord">
        <pc:chgData name="Matthew Gage" userId="6ae49e1b37186e8a" providerId="LiveId" clId="{923A466B-61FE-4BEF-9B50-53E68C933898}" dt="2023-05-04T18:58:38.983" v="715" actId="1076"/>
        <pc:sldMkLst>
          <pc:docMk/>
          <pc:sldMk cId="1046219261" sldId="262"/>
        </pc:sldMkLst>
        <pc:spChg chg="mod">
          <ac:chgData name="Matthew Gage" userId="6ae49e1b37186e8a" providerId="LiveId" clId="{923A466B-61FE-4BEF-9B50-53E68C933898}" dt="2023-05-04T18:40:03.688" v="10"/>
          <ac:spMkLst>
            <pc:docMk/>
            <pc:sldMk cId="1046219261" sldId="262"/>
            <ac:spMk id="2" creationId="{19EB91B4-5680-48A0-A3BA-401923774C21}"/>
          </ac:spMkLst>
        </pc:spChg>
        <pc:spChg chg="add del mod">
          <ac:chgData name="Matthew Gage" userId="6ae49e1b37186e8a" providerId="LiveId" clId="{923A466B-61FE-4BEF-9B50-53E68C933898}" dt="2023-05-04T18:49:30.064" v="488"/>
          <ac:spMkLst>
            <pc:docMk/>
            <pc:sldMk cId="1046219261" sldId="262"/>
            <ac:spMk id="5" creationId="{E9DDB576-E75C-3BD2-679E-F9F6AC418A29}"/>
          </ac:spMkLst>
        </pc:spChg>
        <pc:spChg chg="add mod">
          <ac:chgData name="Matthew Gage" userId="6ae49e1b37186e8a" providerId="LiveId" clId="{923A466B-61FE-4BEF-9B50-53E68C933898}" dt="2023-05-04T18:51:31.852" v="580" actId="1076"/>
          <ac:spMkLst>
            <pc:docMk/>
            <pc:sldMk cId="1046219261" sldId="262"/>
            <ac:spMk id="10" creationId="{58EEE58F-A608-E5C7-1C84-B65A0FF7E9C0}"/>
          </ac:spMkLst>
        </pc:spChg>
        <pc:spChg chg="add mod">
          <ac:chgData name="Matthew Gage" userId="6ae49e1b37186e8a" providerId="LiveId" clId="{923A466B-61FE-4BEF-9B50-53E68C933898}" dt="2023-05-04T18:58:14.057" v="709" actId="313"/>
          <ac:spMkLst>
            <pc:docMk/>
            <pc:sldMk cId="1046219261" sldId="262"/>
            <ac:spMk id="11" creationId="{FD936AD8-09D2-A67F-57DA-DF7A8B193C62}"/>
          </ac:spMkLst>
        </pc:spChg>
        <pc:spChg chg="add mod">
          <ac:chgData name="Matthew Gage" userId="6ae49e1b37186e8a" providerId="LiveId" clId="{923A466B-61FE-4BEF-9B50-53E68C933898}" dt="2023-05-04T18:58:38.983" v="715" actId="1076"/>
          <ac:spMkLst>
            <pc:docMk/>
            <pc:sldMk cId="1046219261" sldId="262"/>
            <ac:spMk id="12" creationId="{4CC4E78F-35E3-3640-DC83-E25B86F05069}"/>
          </ac:spMkLst>
        </pc:spChg>
        <pc:picChg chg="del mod">
          <ac:chgData name="Matthew Gage" userId="6ae49e1b37186e8a" providerId="LiveId" clId="{923A466B-61FE-4BEF-9B50-53E68C933898}" dt="2023-05-04T18:49:28.292" v="487" actId="478"/>
          <ac:picMkLst>
            <pc:docMk/>
            <pc:sldMk cId="1046219261" sldId="262"/>
            <ac:picMk id="4" creationId="{AD8AA48F-29F9-E07C-DF27-25E39E09F52A}"/>
          </ac:picMkLst>
        </pc:picChg>
        <pc:picChg chg="add mod">
          <ac:chgData name="Matthew Gage" userId="6ae49e1b37186e8a" providerId="LiveId" clId="{923A466B-61FE-4BEF-9B50-53E68C933898}" dt="2023-05-04T18:50:27.006" v="505" actId="1076"/>
          <ac:picMkLst>
            <pc:docMk/>
            <pc:sldMk cId="1046219261" sldId="262"/>
            <ac:picMk id="7" creationId="{D34F7E0D-557C-1D30-B63E-9B1E95C4A041}"/>
          </ac:picMkLst>
        </pc:picChg>
        <pc:picChg chg="add mod">
          <ac:chgData name="Matthew Gage" userId="6ae49e1b37186e8a" providerId="LiveId" clId="{923A466B-61FE-4BEF-9B50-53E68C933898}" dt="2023-05-04T18:50:23.613" v="504" actId="1076"/>
          <ac:picMkLst>
            <pc:docMk/>
            <pc:sldMk cId="1046219261" sldId="262"/>
            <ac:picMk id="9" creationId="{8A6332FB-3621-AFFD-CFAE-8429D9764593}"/>
          </ac:picMkLst>
        </pc:picChg>
      </pc:sldChg>
      <pc:sldChg chg="modSp del">
        <pc:chgData name="Matthew Gage" userId="6ae49e1b37186e8a" providerId="LiveId" clId="{923A466B-61FE-4BEF-9B50-53E68C933898}" dt="2023-05-04T18:58:59.825" v="718" actId="47"/>
        <pc:sldMkLst>
          <pc:docMk/>
          <pc:sldMk cId="564791898" sldId="263"/>
        </pc:sldMkLst>
        <pc:spChg chg="mod">
          <ac:chgData name="Matthew Gage" userId="6ae49e1b37186e8a" providerId="LiveId" clId="{923A466B-61FE-4BEF-9B50-53E68C933898}" dt="2023-05-04T18:40:03.688" v="10"/>
          <ac:spMkLst>
            <pc:docMk/>
            <pc:sldMk cId="564791898" sldId="263"/>
            <ac:spMk id="2" creationId="{19EB91B4-5680-48A0-A3BA-401923774C21}"/>
          </ac:spMkLst>
        </pc:spChg>
        <pc:picChg chg="mod">
          <ac:chgData name="Matthew Gage" userId="6ae49e1b37186e8a" providerId="LiveId" clId="{923A466B-61FE-4BEF-9B50-53E68C933898}" dt="2023-05-04T18:40:03.688" v="10"/>
          <ac:picMkLst>
            <pc:docMk/>
            <pc:sldMk cId="564791898" sldId="263"/>
            <ac:picMk id="4" creationId="{AD8AA48F-29F9-E07C-DF27-25E39E09F52A}"/>
          </ac:picMkLst>
        </pc:picChg>
      </pc:sldChg>
      <pc:sldChg chg="modSp">
        <pc:chgData name="Matthew Gage" userId="6ae49e1b37186e8a" providerId="LiveId" clId="{923A466B-61FE-4BEF-9B50-53E68C933898}" dt="2023-05-04T18:40:03.688" v="10"/>
        <pc:sldMkLst>
          <pc:docMk/>
          <pc:sldMk cId="2878310841" sldId="264"/>
        </pc:sldMkLst>
        <pc:spChg chg="mod">
          <ac:chgData name="Matthew Gage" userId="6ae49e1b37186e8a" providerId="LiveId" clId="{923A466B-61FE-4BEF-9B50-53E68C933898}" dt="2023-05-04T18:40:03.688" v="10"/>
          <ac:spMkLst>
            <pc:docMk/>
            <pc:sldMk cId="2878310841" sldId="264"/>
            <ac:spMk id="2" creationId="{CDA5D76A-ACF4-24EB-D62C-758C8FED35E3}"/>
          </ac:spMkLst>
        </pc:spChg>
        <pc:spChg chg="mod">
          <ac:chgData name="Matthew Gage" userId="6ae49e1b37186e8a" providerId="LiveId" clId="{923A466B-61FE-4BEF-9B50-53E68C933898}" dt="2023-05-04T18:40:03.688" v="10"/>
          <ac:spMkLst>
            <pc:docMk/>
            <pc:sldMk cId="2878310841" sldId="264"/>
            <ac:spMk id="3" creationId="{DDE264DA-39F0-854A-2C70-D2489BFC60C9}"/>
          </ac:spMkLst>
        </pc:spChg>
      </pc:sldChg>
      <pc:sldChg chg="addSp modSp new mod ord setBg">
        <pc:chgData name="Matthew Gage" userId="6ae49e1b37186e8a" providerId="LiveId" clId="{923A466B-61FE-4BEF-9B50-53E68C933898}" dt="2023-05-04T18:44:49.315" v="440" actId="20577"/>
        <pc:sldMkLst>
          <pc:docMk/>
          <pc:sldMk cId="2472471783" sldId="265"/>
        </pc:sldMkLst>
        <pc:spChg chg="mod">
          <ac:chgData name="Matthew Gage" userId="6ae49e1b37186e8a" providerId="LiveId" clId="{923A466B-61FE-4BEF-9B50-53E68C933898}" dt="2023-05-04T18:43:18.336" v="175" actId="20577"/>
          <ac:spMkLst>
            <pc:docMk/>
            <pc:sldMk cId="2472471783" sldId="265"/>
            <ac:spMk id="2" creationId="{8138E863-2AC4-1D35-1982-CDBB387D51EA}"/>
          </ac:spMkLst>
        </pc:spChg>
        <pc:spChg chg="mod ord">
          <ac:chgData name="Matthew Gage" userId="6ae49e1b37186e8a" providerId="LiveId" clId="{923A466B-61FE-4BEF-9B50-53E68C933898}" dt="2023-05-04T18:44:49.315" v="440" actId="20577"/>
          <ac:spMkLst>
            <pc:docMk/>
            <pc:sldMk cId="2472471783" sldId="265"/>
            <ac:spMk id="3" creationId="{7F07F44B-7869-48C3-AA31-09D49688E97D}"/>
          </ac:spMkLst>
        </pc:spChg>
        <pc:spChg chg="add">
          <ac:chgData name="Matthew Gage" userId="6ae49e1b37186e8a" providerId="LiveId" clId="{923A466B-61FE-4BEF-9B50-53E68C933898}" dt="2023-05-04T18:42:53.033" v="139" actId="26606"/>
          <ac:spMkLst>
            <pc:docMk/>
            <pc:sldMk cId="2472471783" sldId="265"/>
            <ac:spMk id="10" creationId="{10162E77-11AD-44A7-84EC-40C59EEFBD2E}"/>
          </ac:spMkLst>
        </pc:spChg>
        <pc:spChg chg="add">
          <ac:chgData name="Matthew Gage" userId="6ae49e1b37186e8a" providerId="LiveId" clId="{923A466B-61FE-4BEF-9B50-53E68C933898}" dt="2023-05-04T18:42:53.033" v="139" actId="26606"/>
          <ac:spMkLst>
            <pc:docMk/>
            <pc:sldMk cId="2472471783" sldId="265"/>
            <ac:spMk id="14" creationId="{6329CBCE-21AE-419D-AC1F-8ACF510A6670}"/>
          </ac:spMkLst>
        </pc:spChg>
        <pc:spChg chg="add">
          <ac:chgData name="Matthew Gage" userId="6ae49e1b37186e8a" providerId="LiveId" clId="{923A466B-61FE-4BEF-9B50-53E68C933898}" dt="2023-05-04T18:42:53.033" v="139" actId="26606"/>
          <ac:spMkLst>
            <pc:docMk/>
            <pc:sldMk cId="2472471783" sldId="265"/>
            <ac:spMk id="16" creationId="{FF2DA012-1414-493D-888F-5D99D0BDA322}"/>
          </ac:spMkLst>
        </pc:spChg>
        <pc:picChg chg="add mod">
          <ac:chgData name="Matthew Gage" userId="6ae49e1b37186e8a" providerId="LiveId" clId="{923A466B-61FE-4BEF-9B50-53E68C933898}" dt="2023-05-04T18:42:53.033" v="139" actId="26606"/>
          <ac:picMkLst>
            <pc:docMk/>
            <pc:sldMk cId="2472471783" sldId="265"/>
            <ac:picMk id="5" creationId="{B812EA70-F0A4-3CB1-2CD1-CB4F6858B8F5}"/>
          </ac:picMkLst>
        </pc:picChg>
        <pc:cxnChg chg="add">
          <ac:chgData name="Matthew Gage" userId="6ae49e1b37186e8a" providerId="LiveId" clId="{923A466B-61FE-4BEF-9B50-53E68C933898}" dt="2023-05-04T18:42:53.033" v="139" actId="26606"/>
          <ac:cxnSpMkLst>
            <pc:docMk/>
            <pc:sldMk cId="2472471783" sldId="265"/>
            <ac:cxnSpMk id="12" creationId="{5AB158E9-1B40-4CD6-95F0-95CA11DF7B7A}"/>
          </ac:cxnSpMkLst>
        </pc:cxnChg>
      </pc:sldChg>
      <pc:sldChg chg="addSp delSp modSp add mod ord">
        <pc:chgData name="Matthew Gage" userId="6ae49e1b37186e8a" providerId="LiveId" clId="{923A466B-61FE-4BEF-9B50-53E68C933898}" dt="2023-05-04T19:08:53.917" v="948" actId="14100"/>
        <pc:sldMkLst>
          <pc:docMk/>
          <pc:sldMk cId="920971311" sldId="266"/>
        </pc:sldMkLst>
        <pc:spChg chg="add del">
          <ac:chgData name="Matthew Gage" userId="6ae49e1b37186e8a" providerId="LiveId" clId="{923A466B-61FE-4BEF-9B50-53E68C933898}" dt="2023-05-04T18:52:05.033" v="607" actId="22"/>
          <ac:spMkLst>
            <pc:docMk/>
            <pc:sldMk cId="920971311" sldId="266"/>
            <ac:spMk id="4" creationId="{4AD95DFA-1536-F378-F92D-1BE3B6D81FBF}"/>
          </ac:spMkLst>
        </pc:spChg>
        <pc:spChg chg="add del">
          <ac:chgData name="Matthew Gage" userId="6ae49e1b37186e8a" providerId="LiveId" clId="{923A466B-61FE-4BEF-9B50-53E68C933898}" dt="2023-05-04T18:52:09.546" v="609" actId="22"/>
          <ac:spMkLst>
            <pc:docMk/>
            <pc:sldMk cId="920971311" sldId="266"/>
            <ac:spMk id="6" creationId="{B787571A-C3DE-24B1-C113-ACEB691BD185}"/>
          </ac:spMkLst>
        </pc:spChg>
        <pc:spChg chg="mod">
          <ac:chgData name="Matthew Gage" userId="6ae49e1b37186e8a" providerId="LiveId" clId="{923A466B-61FE-4BEF-9B50-53E68C933898}" dt="2023-05-04T18:56:25.969" v="685" actId="20577"/>
          <ac:spMkLst>
            <pc:docMk/>
            <pc:sldMk cId="920971311" sldId="266"/>
            <ac:spMk id="10" creationId="{58EEE58F-A608-E5C7-1C84-B65A0FF7E9C0}"/>
          </ac:spMkLst>
        </pc:spChg>
        <pc:spChg chg="add del mod">
          <ac:chgData name="Matthew Gage" userId="6ae49e1b37186e8a" providerId="LiveId" clId="{923A466B-61FE-4BEF-9B50-53E68C933898}" dt="2023-05-04T18:52:16.360" v="613" actId="478"/>
          <ac:spMkLst>
            <pc:docMk/>
            <pc:sldMk cId="920971311" sldId="266"/>
            <ac:spMk id="11" creationId="{D961BD58-C967-F2DA-646A-1D1FE3DCF23D}"/>
          </ac:spMkLst>
        </pc:spChg>
        <pc:spChg chg="add del">
          <ac:chgData name="Matthew Gage" userId="6ae49e1b37186e8a" providerId="LiveId" clId="{923A466B-61FE-4BEF-9B50-53E68C933898}" dt="2023-05-04T18:52:13.178" v="612" actId="22"/>
          <ac:spMkLst>
            <pc:docMk/>
            <pc:sldMk cId="920971311" sldId="266"/>
            <ac:spMk id="13" creationId="{30303AAB-A66A-0F1C-DC59-32087BE06B92}"/>
          </ac:spMkLst>
        </pc:spChg>
        <pc:spChg chg="add del mod">
          <ac:chgData name="Matthew Gage" userId="6ae49e1b37186e8a" providerId="LiveId" clId="{923A466B-61FE-4BEF-9B50-53E68C933898}" dt="2023-05-04T18:52:43.202" v="624" actId="478"/>
          <ac:spMkLst>
            <pc:docMk/>
            <pc:sldMk cId="920971311" sldId="266"/>
            <ac:spMk id="19" creationId="{99E177DC-52C1-9C68-7C67-64790008354D}"/>
          </ac:spMkLst>
        </pc:spChg>
        <pc:picChg chg="add del">
          <ac:chgData name="Matthew Gage" userId="6ae49e1b37186e8a" providerId="LiveId" clId="{923A466B-61FE-4BEF-9B50-53E68C933898}" dt="2023-05-04T18:52:29.161" v="623" actId="478"/>
          <ac:picMkLst>
            <pc:docMk/>
            <pc:sldMk cId="920971311" sldId="266"/>
            <ac:picMk id="7" creationId="{D34F7E0D-557C-1D30-B63E-9B1E95C4A041}"/>
          </ac:picMkLst>
        </pc:picChg>
        <pc:picChg chg="del">
          <ac:chgData name="Matthew Gage" userId="6ae49e1b37186e8a" providerId="LiveId" clId="{923A466B-61FE-4BEF-9B50-53E68C933898}" dt="2023-05-04T18:52:55.795" v="628" actId="478"/>
          <ac:picMkLst>
            <pc:docMk/>
            <pc:sldMk cId="920971311" sldId="266"/>
            <ac:picMk id="9" creationId="{8A6332FB-3621-AFFD-CFAE-8429D9764593}"/>
          </ac:picMkLst>
        </pc:picChg>
        <pc:picChg chg="add del mod">
          <ac:chgData name="Matthew Gage" userId="6ae49e1b37186e8a" providerId="LiveId" clId="{923A466B-61FE-4BEF-9B50-53E68C933898}" dt="2023-05-04T18:52:23.668" v="618"/>
          <ac:picMkLst>
            <pc:docMk/>
            <pc:sldMk cId="920971311" sldId="266"/>
            <ac:picMk id="15" creationId="{7ADB3832-8C28-E447-057A-E75DFB075AC4}"/>
          </ac:picMkLst>
        </pc:picChg>
        <pc:picChg chg="add del mod">
          <ac:chgData name="Matthew Gage" userId="6ae49e1b37186e8a" providerId="LiveId" clId="{923A466B-61FE-4BEF-9B50-53E68C933898}" dt="2023-05-04T19:08:41.448" v="939" actId="478"/>
          <ac:picMkLst>
            <pc:docMk/>
            <pc:sldMk cId="920971311" sldId="266"/>
            <ac:picMk id="17" creationId="{9E498618-F8E1-E436-12A8-06F2A367E558}"/>
          </ac:picMkLst>
        </pc:picChg>
        <pc:picChg chg="add del mod">
          <ac:chgData name="Matthew Gage" userId="6ae49e1b37186e8a" providerId="LiveId" clId="{923A466B-61FE-4BEF-9B50-53E68C933898}" dt="2023-05-04T19:08:49.720" v="943" actId="478"/>
          <ac:picMkLst>
            <pc:docMk/>
            <pc:sldMk cId="920971311" sldId="266"/>
            <ac:picMk id="21" creationId="{757FF88C-6663-1296-8B21-D18FA915DBCD}"/>
          </ac:picMkLst>
        </pc:picChg>
        <pc:picChg chg="add mod">
          <ac:chgData name="Matthew Gage" userId="6ae49e1b37186e8a" providerId="LiveId" clId="{923A466B-61FE-4BEF-9B50-53E68C933898}" dt="2023-05-04T19:08:45.652" v="942" actId="1076"/>
          <ac:picMkLst>
            <pc:docMk/>
            <pc:sldMk cId="920971311" sldId="266"/>
            <ac:picMk id="23" creationId="{957A1B1F-289F-A6F9-8584-97DC784655F1}"/>
          </ac:picMkLst>
        </pc:picChg>
        <pc:picChg chg="add mod">
          <ac:chgData name="Matthew Gage" userId="6ae49e1b37186e8a" providerId="LiveId" clId="{923A466B-61FE-4BEF-9B50-53E68C933898}" dt="2023-05-04T19:08:53.917" v="948" actId="14100"/>
          <ac:picMkLst>
            <pc:docMk/>
            <pc:sldMk cId="920971311" sldId="266"/>
            <ac:picMk id="25" creationId="{A32DEB23-A7DD-ADE0-987E-40B4FB9574F6}"/>
          </ac:picMkLst>
        </pc:picChg>
      </pc:sldChg>
      <pc:sldChg chg="addSp delSp modSp add mod ord">
        <pc:chgData name="Matthew Gage" userId="6ae49e1b37186e8a" providerId="LiveId" clId="{923A466B-61FE-4BEF-9B50-53E68C933898}" dt="2023-05-04T18:58:22.341" v="713" actId="20577"/>
        <pc:sldMkLst>
          <pc:docMk/>
          <pc:sldMk cId="2881839226" sldId="267"/>
        </pc:sldMkLst>
        <pc:spChg chg="add del">
          <ac:chgData name="Matthew Gage" userId="6ae49e1b37186e8a" providerId="LiveId" clId="{923A466B-61FE-4BEF-9B50-53E68C933898}" dt="2023-05-04T18:55:00.571" v="656" actId="22"/>
          <ac:spMkLst>
            <pc:docMk/>
            <pc:sldMk cId="2881839226" sldId="267"/>
            <ac:spMk id="6" creationId="{6055898F-B23B-B33B-C047-663951435072}"/>
          </ac:spMkLst>
        </pc:spChg>
        <pc:spChg chg="add mod">
          <ac:chgData name="Matthew Gage" userId="6ae49e1b37186e8a" providerId="LiveId" clId="{923A466B-61FE-4BEF-9B50-53E68C933898}" dt="2023-05-04T18:58:22.341" v="713" actId="20577"/>
          <ac:spMkLst>
            <pc:docMk/>
            <pc:sldMk cId="2881839226" sldId="267"/>
            <ac:spMk id="9" creationId="{DF1B864A-A143-7856-F10A-EF9918D4E692}"/>
          </ac:spMkLst>
        </pc:spChg>
        <pc:spChg chg="mod">
          <ac:chgData name="Matthew Gage" userId="6ae49e1b37186e8a" providerId="LiveId" clId="{923A466B-61FE-4BEF-9B50-53E68C933898}" dt="2023-05-04T18:55:14.724" v="665" actId="20577"/>
          <ac:spMkLst>
            <pc:docMk/>
            <pc:sldMk cId="2881839226" sldId="267"/>
            <ac:spMk id="10" creationId="{58EEE58F-A608-E5C7-1C84-B65A0FF7E9C0}"/>
          </ac:spMkLst>
        </pc:spChg>
        <pc:picChg chg="add mod">
          <ac:chgData name="Matthew Gage" userId="6ae49e1b37186e8a" providerId="LiveId" clId="{923A466B-61FE-4BEF-9B50-53E68C933898}" dt="2023-05-04T18:54:51.699" v="653" actId="14100"/>
          <ac:picMkLst>
            <pc:docMk/>
            <pc:sldMk cId="2881839226" sldId="267"/>
            <ac:picMk id="4" creationId="{71610C67-E0A7-374D-E343-BC9944AFBDA1}"/>
          </ac:picMkLst>
        </pc:picChg>
        <pc:picChg chg="add mod">
          <ac:chgData name="Matthew Gage" userId="6ae49e1b37186e8a" providerId="LiveId" clId="{923A466B-61FE-4BEF-9B50-53E68C933898}" dt="2023-05-04T18:55:10.628" v="662" actId="1076"/>
          <ac:picMkLst>
            <pc:docMk/>
            <pc:sldMk cId="2881839226" sldId="267"/>
            <ac:picMk id="8" creationId="{ADC854D1-326B-3836-80E0-E0E714DF8072}"/>
          </ac:picMkLst>
        </pc:picChg>
        <pc:picChg chg="del">
          <ac:chgData name="Matthew Gage" userId="6ae49e1b37186e8a" providerId="LiveId" clId="{923A466B-61FE-4BEF-9B50-53E68C933898}" dt="2023-05-04T18:54:46.946" v="648" actId="478"/>
          <ac:picMkLst>
            <pc:docMk/>
            <pc:sldMk cId="2881839226" sldId="267"/>
            <ac:picMk id="17" creationId="{9E498618-F8E1-E436-12A8-06F2A367E558}"/>
          </ac:picMkLst>
        </pc:picChg>
        <pc:picChg chg="del">
          <ac:chgData name="Matthew Gage" userId="6ae49e1b37186e8a" providerId="LiveId" clId="{923A466B-61FE-4BEF-9B50-53E68C933898}" dt="2023-05-04T18:54:58.612" v="654" actId="478"/>
          <ac:picMkLst>
            <pc:docMk/>
            <pc:sldMk cId="2881839226" sldId="267"/>
            <ac:picMk id="21" creationId="{757FF88C-6663-1296-8B21-D18FA915DBCD}"/>
          </ac:picMkLst>
        </pc:picChg>
      </pc:sldChg>
      <pc:sldChg chg="new del">
        <pc:chgData name="Matthew Gage" userId="6ae49e1b37186e8a" providerId="LiveId" clId="{923A466B-61FE-4BEF-9B50-53E68C933898}" dt="2023-05-04T18:53:40.174" v="636" actId="680"/>
        <pc:sldMkLst>
          <pc:docMk/>
          <pc:sldMk cId="3873823062" sldId="267"/>
        </pc:sldMkLst>
      </pc:sldChg>
      <pc:sldChg chg="new del">
        <pc:chgData name="Matthew Gage" userId="6ae49e1b37186e8a" providerId="LiveId" clId="{923A466B-61FE-4BEF-9B50-53E68C933898}" dt="2023-05-04T18:56:02.881" v="667" actId="47"/>
        <pc:sldMkLst>
          <pc:docMk/>
          <pc:sldMk cId="1611887452" sldId="268"/>
        </pc:sldMkLst>
      </pc:sldChg>
      <pc:sldChg chg="addSp delSp modSp add mod">
        <pc:chgData name="Matthew Gage" userId="6ae49e1b37186e8a" providerId="LiveId" clId="{923A466B-61FE-4BEF-9B50-53E68C933898}" dt="2023-05-04T19:10:55.908" v="1059" actId="1076"/>
        <pc:sldMkLst>
          <pc:docMk/>
          <pc:sldMk cId="2182953412" sldId="268"/>
        </pc:sldMkLst>
        <pc:spChg chg="add del">
          <ac:chgData name="Matthew Gage" userId="6ae49e1b37186e8a" providerId="LiveId" clId="{923A466B-61FE-4BEF-9B50-53E68C933898}" dt="2023-05-04T19:09:14.461" v="958" actId="22"/>
          <ac:spMkLst>
            <pc:docMk/>
            <pc:sldMk cId="2182953412" sldId="268"/>
            <ac:spMk id="6" creationId="{9F1BD82E-52ED-6278-5CA3-11221FA31E93}"/>
          </ac:spMkLst>
        </pc:spChg>
        <pc:spChg chg="add mod">
          <ac:chgData name="Matthew Gage" userId="6ae49e1b37186e8a" providerId="LiveId" clId="{923A466B-61FE-4BEF-9B50-53E68C933898}" dt="2023-05-04T19:10:55.908" v="1059" actId="1076"/>
          <ac:spMkLst>
            <pc:docMk/>
            <pc:sldMk cId="2182953412" sldId="268"/>
            <ac:spMk id="9" creationId="{F448691C-ECBF-F590-1FC0-09FF49182DDA}"/>
          </ac:spMkLst>
        </pc:spChg>
        <pc:spChg chg="mod">
          <ac:chgData name="Matthew Gage" userId="6ae49e1b37186e8a" providerId="LiveId" clId="{923A466B-61FE-4BEF-9B50-53E68C933898}" dt="2023-05-04T18:56:50.005" v="698" actId="20577"/>
          <ac:spMkLst>
            <pc:docMk/>
            <pc:sldMk cId="2182953412" sldId="268"/>
            <ac:spMk id="10" creationId="{58EEE58F-A608-E5C7-1C84-B65A0FF7E9C0}"/>
          </ac:spMkLst>
        </pc:spChg>
        <pc:picChg chg="add mod">
          <ac:chgData name="Matthew Gage" userId="6ae49e1b37186e8a" providerId="LiveId" clId="{923A466B-61FE-4BEF-9B50-53E68C933898}" dt="2023-05-04T19:09:06.448" v="955" actId="1076"/>
          <ac:picMkLst>
            <pc:docMk/>
            <pc:sldMk cId="2182953412" sldId="268"/>
            <ac:picMk id="4" creationId="{998D0AD1-AF23-BD00-3509-1DA7655CF66D}"/>
          </ac:picMkLst>
        </pc:picChg>
        <pc:picChg chg="add mod">
          <ac:chgData name="Matthew Gage" userId="6ae49e1b37186e8a" providerId="LiveId" clId="{923A466B-61FE-4BEF-9B50-53E68C933898}" dt="2023-05-04T19:09:24.001" v="963" actId="14100"/>
          <ac:picMkLst>
            <pc:docMk/>
            <pc:sldMk cId="2182953412" sldId="268"/>
            <ac:picMk id="8" creationId="{AAB5507F-AC27-885D-76E7-CF5E4EDD4B68}"/>
          </ac:picMkLst>
        </pc:picChg>
        <pc:picChg chg="del">
          <ac:chgData name="Matthew Gage" userId="6ae49e1b37186e8a" providerId="LiveId" clId="{923A466B-61FE-4BEF-9B50-53E68C933898}" dt="2023-05-04T19:09:01.128" v="949" actId="478"/>
          <ac:picMkLst>
            <pc:docMk/>
            <pc:sldMk cId="2182953412" sldId="268"/>
            <ac:picMk id="17" creationId="{9E498618-F8E1-E436-12A8-06F2A367E558}"/>
          </ac:picMkLst>
        </pc:picChg>
        <pc:picChg chg="del">
          <ac:chgData name="Matthew Gage" userId="6ae49e1b37186e8a" providerId="LiveId" clId="{923A466B-61FE-4BEF-9B50-53E68C933898}" dt="2023-05-04T19:09:08.247" v="956" actId="478"/>
          <ac:picMkLst>
            <pc:docMk/>
            <pc:sldMk cId="2182953412" sldId="268"/>
            <ac:picMk id="21" creationId="{757FF88C-6663-1296-8B21-D18FA915DBCD}"/>
          </ac:picMkLst>
        </pc:picChg>
      </pc:sldChg>
      <pc:sldChg chg="add ord">
        <pc:chgData name="Matthew Gage" userId="6ae49e1b37186e8a" providerId="LiveId" clId="{923A466B-61FE-4BEF-9B50-53E68C933898}" dt="2023-05-04T18:58:48.681" v="717"/>
        <pc:sldMkLst>
          <pc:docMk/>
          <pc:sldMk cId="3479261393" sldId="269"/>
        </pc:sldMkLst>
      </pc:sldChg>
      <pc:sldChg chg="addSp delSp modSp new mod ord">
        <pc:chgData name="Matthew Gage" userId="6ae49e1b37186e8a" providerId="LiveId" clId="{923A466B-61FE-4BEF-9B50-53E68C933898}" dt="2023-05-04T19:08:25.372" v="934"/>
        <pc:sldMkLst>
          <pc:docMk/>
          <pc:sldMk cId="3163446061" sldId="270"/>
        </pc:sldMkLst>
        <pc:spChg chg="mod">
          <ac:chgData name="Matthew Gage" userId="6ae49e1b37186e8a" providerId="LiveId" clId="{923A466B-61FE-4BEF-9B50-53E68C933898}" dt="2023-05-04T19:08:05.289" v="928" actId="20577"/>
          <ac:spMkLst>
            <pc:docMk/>
            <pc:sldMk cId="3163446061" sldId="270"/>
            <ac:spMk id="2" creationId="{54E530C2-B590-1675-7793-D46492163E93}"/>
          </ac:spMkLst>
        </pc:spChg>
        <pc:spChg chg="del">
          <ac:chgData name="Matthew Gage" userId="6ae49e1b37186e8a" providerId="LiveId" clId="{923A466B-61FE-4BEF-9B50-53E68C933898}" dt="2023-05-04T19:05:40.007" v="721" actId="478"/>
          <ac:spMkLst>
            <pc:docMk/>
            <pc:sldMk cId="3163446061" sldId="270"/>
            <ac:spMk id="3" creationId="{EACCC518-7693-E062-9B80-E595B45E1A0A}"/>
          </ac:spMkLst>
        </pc:spChg>
        <pc:spChg chg="add mod">
          <ac:chgData name="Matthew Gage" userId="6ae49e1b37186e8a" providerId="LiveId" clId="{923A466B-61FE-4BEF-9B50-53E68C933898}" dt="2023-05-04T19:08:01.444" v="925" actId="1035"/>
          <ac:spMkLst>
            <pc:docMk/>
            <pc:sldMk cId="3163446061" sldId="270"/>
            <ac:spMk id="6" creationId="{0F42F293-A2CF-C13B-BFC8-7BED6F790DED}"/>
          </ac:spMkLst>
        </pc:spChg>
        <pc:picChg chg="add mod modCrop">
          <ac:chgData name="Matthew Gage" userId="6ae49e1b37186e8a" providerId="LiveId" clId="{923A466B-61FE-4BEF-9B50-53E68C933898}" dt="2023-05-04T19:08:01.444" v="925" actId="1035"/>
          <ac:picMkLst>
            <pc:docMk/>
            <pc:sldMk cId="3163446061" sldId="270"/>
            <ac:picMk id="5" creationId="{933A7ED9-9E62-4421-8A98-4772416286B2}"/>
          </ac:picMkLst>
        </pc:picChg>
      </pc:sldChg>
      <pc:sldChg chg="addSp delSp modSp add mod">
        <pc:chgData name="Matthew Gage" userId="6ae49e1b37186e8a" providerId="LiveId" clId="{923A466B-61FE-4BEF-9B50-53E68C933898}" dt="2023-05-04T19:20:38.574" v="1271" actId="6549"/>
        <pc:sldMkLst>
          <pc:docMk/>
          <pc:sldMk cId="3955836366" sldId="271"/>
        </pc:sldMkLst>
        <pc:spChg chg="mod">
          <ac:chgData name="Matthew Gage" userId="6ae49e1b37186e8a" providerId="LiveId" clId="{923A466B-61FE-4BEF-9B50-53E68C933898}" dt="2023-05-04T19:15:45.036" v="1062" actId="20577"/>
          <ac:spMkLst>
            <pc:docMk/>
            <pc:sldMk cId="3955836366" sldId="271"/>
            <ac:spMk id="2" creationId="{54E530C2-B590-1675-7793-D46492163E93}"/>
          </ac:spMkLst>
        </pc:spChg>
        <pc:spChg chg="mod">
          <ac:chgData name="Matthew Gage" userId="6ae49e1b37186e8a" providerId="LiveId" clId="{923A466B-61FE-4BEF-9B50-53E68C933898}" dt="2023-05-04T19:20:00.299" v="1153" actId="6549"/>
          <ac:spMkLst>
            <pc:docMk/>
            <pc:sldMk cId="3955836366" sldId="271"/>
            <ac:spMk id="6" creationId="{0F42F293-A2CF-C13B-BFC8-7BED6F790DED}"/>
          </ac:spMkLst>
        </pc:spChg>
        <pc:spChg chg="add mod">
          <ac:chgData name="Matthew Gage" userId="6ae49e1b37186e8a" providerId="LiveId" clId="{923A466B-61FE-4BEF-9B50-53E68C933898}" dt="2023-05-04T19:20:38.574" v="1271" actId="6549"/>
          <ac:spMkLst>
            <pc:docMk/>
            <pc:sldMk cId="3955836366" sldId="271"/>
            <ac:spMk id="8" creationId="{56473B13-B3C2-EDD3-D8C7-B72E371BDE5F}"/>
          </ac:spMkLst>
        </pc:spChg>
        <pc:picChg chg="add mod modCrop">
          <ac:chgData name="Matthew Gage" userId="6ae49e1b37186e8a" providerId="LiveId" clId="{923A466B-61FE-4BEF-9B50-53E68C933898}" dt="2023-05-04T19:18:47.516" v="1078" actId="1076"/>
          <ac:picMkLst>
            <pc:docMk/>
            <pc:sldMk cId="3955836366" sldId="271"/>
            <ac:picMk id="4" creationId="{05BC3137-302B-9C7D-F564-317DDF64FFE5}"/>
          </ac:picMkLst>
        </pc:picChg>
        <pc:picChg chg="del">
          <ac:chgData name="Matthew Gage" userId="6ae49e1b37186e8a" providerId="LiveId" clId="{923A466B-61FE-4BEF-9B50-53E68C933898}" dt="2023-05-04T19:17:44.443" v="1063" actId="478"/>
          <ac:picMkLst>
            <pc:docMk/>
            <pc:sldMk cId="3955836366" sldId="271"/>
            <ac:picMk id="5" creationId="{933A7ED9-9E62-4421-8A98-4772416286B2}"/>
          </ac:picMkLst>
        </pc:picChg>
        <pc:picChg chg="add mod modCrop">
          <ac:chgData name="Matthew Gage" userId="6ae49e1b37186e8a" providerId="LiveId" clId="{923A466B-61FE-4BEF-9B50-53E68C933898}" dt="2023-05-04T19:18:45.524" v="1077" actId="1076"/>
          <ac:picMkLst>
            <pc:docMk/>
            <pc:sldMk cId="3955836366" sldId="271"/>
            <ac:picMk id="7" creationId="{D6A0A500-5FF8-D05E-27B4-FDB50171F9A6}"/>
          </ac:picMkLst>
        </pc:picChg>
      </pc:sldChg>
      <pc:sldChg chg="addSp delSp modSp new mod">
        <pc:chgData name="Matthew Gage" userId="6ae49e1b37186e8a" providerId="LiveId" clId="{923A466B-61FE-4BEF-9B50-53E68C933898}" dt="2023-05-04T19:25:13.324" v="1427" actId="1076"/>
        <pc:sldMkLst>
          <pc:docMk/>
          <pc:sldMk cId="472296334" sldId="272"/>
        </pc:sldMkLst>
        <pc:spChg chg="mod">
          <ac:chgData name="Matthew Gage" userId="6ae49e1b37186e8a" providerId="LiveId" clId="{923A466B-61FE-4BEF-9B50-53E68C933898}" dt="2023-05-04T19:22:39.150" v="1288" actId="20577"/>
          <ac:spMkLst>
            <pc:docMk/>
            <pc:sldMk cId="472296334" sldId="272"/>
            <ac:spMk id="2" creationId="{4AFE7A1E-6A01-11B0-0AB2-95461FE69695}"/>
          </ac:spMkLst>
        </pc:spChg>
        <pc:spChg chg="del">
          <ac:chgData name="Matthew Gage" userId="6ae49e1b37186e8a" providerId="LiveId" clId="{923A466B-61FE-4BEF-9B50-53E68C933898}" dt="2023-05-04T19:22:40.495" v="1289"/>
          <ac:spMkLst>
            <pc:docMk/>
            <pc:sldMk cId="472296334" sldId="272"/>
            <ac:spMk id="3" creationId="{4E52D618-669A-2980-4E6D-59203DADB7FE}"/>
          </ac:spMkLst>
        </pc:spChg>
        <pc:spChg chg="add mod">
          <ac:chgData name="Matthew Gage" userId="6ae49e1b37186e8a" providerId="LiveId" clId="{923A466B-61FE-4BEF-9B50-53E68C933898}" dt="2023-05-04T19:25:13.324" v="1427" actId="1076"/>
          <ac:spMkLst>
            <pc:docMk/>
            <pc:sldMk cId="472296334" sldId="272"/>
            <ac:spMk id="6" creationId="{1226F63A-062D-C2BD-BA71-8D4F7C862188}"/>
          </ac:spMkLst>
        </pc:spChg>
        <pc:picChg chg="add mod">
          <ac:chgData name="Matthew Gage" userId="6ae49e1b37186e8a" providerId="LiveId" clId="{923A466B-61FE-4BEF-9B50-53E68C933898}" dt="2023-05-04T19:25:13.324" v="1427" actId="1076"/>
          <ac:picMkLst>
            <pc:docMk/>
            <pc:sldMk cId="472296334" sldId="272"/>
            <ac:picMk id="5" creationId="{C7443D7F-DB97-AFA5-308D-ACEB2B4D26C2}"/>
          </ac:picMkLst>
        </pc:picChg>
      </pc:sldChg>
      <pc:sldChg chg="addSp delSp modSp new mod">
        <pc:chgData name="Matthew Gage" userId="6ae49e1b37186e8a" providerId="LiveId" clId="{923A466B-61FE-4BEF-9B50-53E68C933898}" dt="2023-05-04T19:31:35.890" v="1663" actId="20577"/>
        <pc:sldMkLst>
          <pc:docMk/>
          <pc:sldMk cId="2175527434" sldId="273"/>
        </pc:sldMkLst>
        <pc:spChg chg="mod">
          <ac:chgData name="Matthew Gage" userId="6ae49e1b37186e8a" providerId="LiveId" clId="{923A466B-61FE-4BEF-9B50-53E68C933898}" dt="2023-05-04T19:29:27.072" v="1449" actId="20577"/>
          <ac:spMkLst>
            <pc:docMk/>
            <pc:sldMk cId="2175527434" sldId="273"/>
            <ac:spMk id="2" creationId="{1EA21307-1FCD-D61B-C46B-A431C3BFAA55}"/>
          </ac:spMkLst>
        </pc:spChg>
        <pc:spChg chg="del">
          <ac:chgData name="Matthew Gage" userId="6ae49e1b37186e8a" providerId="LiveId" clId="{923A466B-61FE-4BEF-9B50-53E68C933898}" dt="2023-05-04T19:29:04.767" v="1429" actId="22"/>
          <ac:spMkLst>
            <pc:docMk/>
            <pc:sldMk cId="2175527434" sldId="273"/>
            <ac:spMk id="3" creationId="{B64D37F6-357F-E25E-A722-82355682A5D6}"/>
          </ac:spMkLst>
        </pc:spChg>
        <pc:spChg chg="add mod">
          <ac:chgData name="Matthew Gage" userId="6ae49e1b37186e8a" providerId="LiveId" clId="{923A466B-61FE-4BEF-9B50-53E68C933898}" dt="2023-05-04T19:30:56.368" v="1599" actId="1036"/>
          <ac:spMkLst>
            <pc:docMk/>
            <pc:sldMk cId="2175527434" sldId="273"/>
            <ac:spMk id="6" creationId="{962BD6D0-3A50-FB24-118A-4F785D28B266}"/>
          </ac:spMkLst>
        </pc:spChg>
        <pc:spChg chg="add mod">
          <ac:chgData name="Matthew Gage" userId="6ae49e1b37186e8a" providerId="LiveId" clId="{923A466B-61FE-4BEF-9B50-53E68C933898}" dt="2023-05-04T19:31:35.890" v="1663" actId="20577"/>
          <ac:spMkLst>
            <pc:docMk/>
            <pc:sldMk cId="2175527434" sldId="273"/>
            <ac:spMk id="7" creationId="{F91AF1AB-BE4F-1D0D-7C58-C8D5BC8358D7}"/>
          </ac:spMkLst>
        </pc:spChg>
        <pc:picChg chg="add mod ord">
          <ac:chgData name="Matthew Gage" userId="6ae49e1b37186e8a" providerId="LiveId" clId="{923A466B-61FE-4BEF-9B50-53E68C933898}" dt="2023-05-04T19:30:56.368" v="1599" actId="1036"/>
          <ac:picMkLst>
            <pc:docMk/>
            <pc:sldMk cId="2175527434" sldId="273"/>
            <ac:picMk id="5" creationId="{4147B7A4-7B3D-7A96-59E7-3A12510537B2}"/>
          </ac:picMkLst>
        </pc:picChg>
      </pc:sldChg>
      <pc:sldChg chg="addSp delSp modSp new mod">
        <pc:chgData name="Matthew Gage" userId="6ae49e1b37186e8a" providerId="LiveId" clId="{923A466B-61FE-4BEF-9B50-53E68C933898}" dt="2023-05-04T19:32:09.878" v="1682" actId="1076"/>
        <pc:sldMkLst>
          <pc:docMk/>
          <pc:sldMk cId="288012577" sldId="274"/>
        </pc:sldMkLst>
        <pc:spChg chg="mod">
          <ac:chgData name="Matthew Gage" userId="6ae49e1b37186e8a" providerId="LiveId" clId="{923A466B-61FE-4BEF-9B50-53E68C933898}" dt="2023-05-04T19:31:56.529" v="1677" actId="20577"/>
          <ac:spMkLst>
            <pc:docMk/>
            <pc:sldMk cId="288012577" sldId="274"/>
            <ac:spMk id="2" creationId="{A208DB8A-C691-7397-57A0-2ACB190C20E2}"/>
          </ac:spMkLst>
        </pc:spChg>
        <pc:spChg chg="del">
          <ac:chgData name="Matthew Gage" userId="6ae49e1b37186e8a" providerId="LiveId" clId="{923A466B-61FE-4BEF-9B50-53E68C933898}" dt="2023-05-04T19:32:02.611" v="1678"/>
          <ac:spMkLst>
            <pc:docMk/>
            <pc:sldMk cId="288012577" sldId="274"/>
            <ac:spMk id="3" creationId="{C65FBF9D-A756-9FC9-5DBC-D499F403ADD8}"/>
          </ac:spMkLst>
        </pc:spChg>
        <pc:picChg chg="add mod">
          <ac:chgData name="Matthew Gage" userId="6ae49e1b37186e8a" providerId="LiveId" clId="{923A466B-61FE-4BEF-9B50-53E68C933898}" dt="2023-05-04T19:32:09.878" v="1682" actId="1076"/>
          <ac:picMkLst>
            <pc:docMk/>
            <pc:sldMk cId="288012577" sldId="274"/>
            <ac:picMk id="4" creationId="{13EA57DD-2931-EECC-D12D-582391B38919}"/>
          </ac:picMkLst>
        </pc:picChg>
      </pc:sldChg>
      <pc:sldChg chg="addSp delSp modSp new mod">
        <pc:chgData name="Matthew Gage" userId="6ae49e1b37186e8a" providerId="LiveId" clId="{923A466B-61FE-4BEF-9B50-53E68C933898}" dt="2023-05-04T19:32:31.009" v="1692" actId="1076"/>
        <pc:sldMkLst>
          <pc:docMk/>
          <pc:sldMk cId="790930617" sldId="275"/>
        </pc:sldMkLst>
        <pc:spChg chg="mod">
          <ac:chgData name="Matthew Gage" userId="6ae49e1b37186e8a" providerId="LiveId" clId="{923A466B-61FE-4BEF-9B50-53E68C933898}" dt="2023-05-04T19:32:23.297" v="1689" actId="20577"/>
          <ac:spMkLst>
            <pc:docMk/>
            <pc:sldMk cId="790930617" sldId="275"/>
            <ac:spMk id="2" creationId="{BDDD0276-251C-DA6F-255A-49E1DD1182D5}"/>
          </ac:spMkLst>
        </pc:spChg>
        <pc:spChg chg="del">
          <ac:chgData name="Matthew Gage" userId="6ae49e1b37186e8a" providerId="LiveId" clId="{923A466B-61FE-4BEF-9B50-53E68C933898}" dt="2023-05-04T19:32:21.338" v="1684"/>
          <ac:spMkLst>
            <pc:docMk/>
            <pc:sldMk cId="790930617" sldId="275"/>
            <ac:spMk id="3" creationId="{E766EEC2-E06B-828A-AF55-5C763DCAFDE5}"/>
          </ac:spMkLst>
        </pc:spChg>
        <pc:picChg chg="add mod">
          <ac:chgData name="Matthew Gage" userId="6ae49e1b37186e8a" providerId="LiveId" clId="{923A466B-61FE-4BEF-9B50-53E68C933898}" dt="2023-05-04T19:32:31.009" v="1692" actId="1076"/>
          <ac:picMkLst>
            <pc:docMk/>
            <pc:sldMk cId="790930617" sldId="275"/>
            <ac:picMk id="4" creationId="{FC5C3B7A-0FFC-C1B8-3D8F-CBFD41088AAA}"/>
          </ac:picMkLst>
        </pc:picChg>
      </pc:sldChg>
      <pc:sldChg chg="addSp delSp modSp new mod">
        <pc:chgData name="Matthew Gage" userId="6ae49e1b37186e8a" providerId="LiveId" clId="{923A466B-61FE-4BEF-9B50-53E68C933898}" dt="2023-05-04T19:33:15.202" v="1734" actId="1076"/>
        <pc:sldMkLst>
          <pc:docMk/>
          <pc:sldMk cId="3515810658" sldId="276"/>
        </pc:sldMkLst>
        <pc:spChg chg="mod">
          <ac:chgData name="Matthew Gage" userId="6ae49e1b37186e8a" providerId="LiveId" clId="{923A466B-61FE-4BEF-9B50-53E68C933898}" dt="2023-05-04T19:33:05.281" v="1729" actId="20577"/>
          <ac:spMkLst>
            <pc:docMk/>
            <pc:sldMk cId="3515810658" sldId="276"/>
            <ac:spMk id="2" creationId="{5BFB5919-11FE-FF6A-3486-422B708B92D7}"/>
          </ac:spMkLst>
        </pc:spChg>
        <pc:spChg chg="del">
          <ac:chgData name="Matthew Gage" userId="6ae49e1b37186e8a" providerId="LiveId" clId="{923A466B-61FE-4BEF-9B50-53E68C933898}" dt="2023-05-04T19:32:50.319" v="1694"/>
          <ac:spMkLst>
            <pc:docMk/>
            <pc:sldMk cId="3515810658" sldId="276"/>
            <ac:spMk id="3" creationId="{96F46926-A928-BD22-DC7F-105A4A9077DE}"/>
          </ac:spMkLst>
        </pc:spChg>
        <pc:picChg chg="add mod">
          <ac:chgData name="Matthew Gage" userId="6ae49e1b37186e8a" providerId="LiveId" clId="{923A466B-61FE-4BEF-9B50-53E68C933898}" dt="2023-05-04T19:33:15.202" v="1734" actId="1076"/>
          <ac:picMkLst>
            <pc:docMk/>
            <pc:sldMk cId="3515810658" sldId="276"/>
            <ac:picMk id="4" creationId="{4D3F99DE-EBBE-7366-2257-A4B6673CE7C1}"/>
          </ac:picMkLst>
        </pc:picChg>
      </pc:sldChg>
      <pc:sldChg chg="addSp delSp modSp new mod">
        <pc:chgData name="Matthew Gage" userId="6ae49e1b37186e8a" providerId="LiveId" clId="{923A466B-61FE-4BEF-9B50-53E68C933898}" dt="2023-05-04T19:33:48.513" v="1755" actId="20577"/>
        <pc:sldMkLst>
          <pc:docMk/>
          <pc:sldMk cId="1790771448" sldId="277"/>
        </pc:sldMkLst>
        <pc:spChg chg="mod">
          <ac:chgData name="Matthew Gage" userId="6ae49e1b37186e8a" providerId="LiveId" clId="{923A466B-61FE-4BEF-9B50-53E68C933898}" dt="2023-05-04T19:33:48.513" v="1755" actId="20577"/>
          <ac:spMkLst>
            <pc:docMk/>
            <pc:sldMk cId="1790771448" sldId="277"/>
            <ac:spMk id="2" creationId="{733AC25A-5201-C8B5-005B-7E0369DC98D2}"/>
          </ac:spMkLst>
        </pc:spChg>
        <pc:spChg chg="del">
          <ac:chgData name="Matthew Gage" userId="6ae49e1b37186e8a" providerId="LiveId" clId="{923A466B-61FE-4BEF-9B50-53E68C933898}" dt="2023-05-04T19:33:35.828" v="1736"/>
          <ac:spMkLst>
            <pc:docMk/>
            <pc:sldMk cId="1790771448" sldId="277"/>
            <ac:spMk id="3" creationId="{8DFB0DC8-B9D2-FF4F-6630-129E5E0FB9FA}"/>
          </ac:spMkLst>
        </pc:spChg>
        <pc:picChg chg="add mod">
          <ac:chgData name="Matthew Gage" userId="6ae49e1b37186e8a" providerId="LiveId" clId="{923A466B-61FE-4BEF-9B50-53E68C933898}" dt="2023-05-04T19:33:42.452" v="1740" actId="1076"/>
          <ac:picMkLst>
            <pc:docMk/>
            <pc:sldMk cId="1790771448" sldId="277"/>
            <ac:picMk id="4" creationId="{25F718F6-1866-68F8-C20F-53671D6C3D62}"/>
          </ac:picMkLst>
        </pc:picChg>
      </pc:sldChg>
      <pc:sldChg chg="addSp delSp modSp new mod">
        <pc:chgData name="Matthew Gage" userId="6ae49e1b37186e8a" providerId="LiveId" clId="{923A466B-61FE-4BEF-9B50-53E68C933898}" dt="2023-05-04T19:34:57.025" v="1780" actId="20577"/>
        <pc:sldMkLst>
          <pc:docMk/>
          <pc:sldMk cId="436906030" sldId="278"/>
        </pc:sldMkLst>
        <pc:spChg chg="mod">
          <ac:chgData name="Matthew Gage" userId="6ae49e1b37186e8a" providerId="LiveId" clId="{923A466B-61FE-4BEF-9B50-53E68C933898}" dt="2023-05-04T19:34:57.025" v="1780" actId="20577"/>
          <ac:spMkLst>
            <pc:docMk/>
            <pc:sldMk cId="436906030" sldId="278"/>
            <ac:spMk id="2" creationId="{4AF33619-4F2B-0AC6-342C-5EA08BC0DF2C}"/>
          </ac:spMkLst>
        </pc:spChg>
        <pc:spChg chg="del">
          <ac:chgData name="Matthew Gage" userId="6ae49e1b37186e8a" providerId="LiveId" clId="{923A466B-61FE-4BEF-9B50-53E68C933898}" dt="2023-05-04T19:34:43.715" v="1757" actId="22"/>
          <ac:spMkLst>
            <pc:docMk/>
            <pc:sldMk cId="436906030" sldId="278"/>
            <ac:spMk id="3" creationId="{87D0D93C-21D3-1436-07E2-F49919CA968C}"/>
          </ac:spMkLst>
        </pc:spChg>
        <pc:picChg chg="add mod ord">
          <ac:chgData name="Matthew Gage" userId="6ae49e1b37186e8a" providerId="LiveId" clId="{923A466B-61FE-4BEF-9B50-53E68C933898}" dt="2023-05-04T19:34:49.821" v="1761" actId="1076"/>
          <ac:picMkLst>
            <pc:docMk/>
            <pc:sldMk cId="436906030" sldId="278"/>
            <ac:picMk id="5" creationId="{54244B22-ED48-52DB-0DA3-EF62885E6A64}"/>
          </ac:picMkLst>
        </pc:picChg>
      </pc:sldChg>
      <pc:sldChg chg="addSp delSp modSp new mod">
        <pc:chgData name="Matthew Gage" userId="6ae49e1b37186e8a" providerId="LiveId" clId="{923A466B-61FE-4BEF-9B50-53E68C933898}" dt="2023-05-04T19:35:37.875" v="1814" actId="1076"/>
        <pc:sldMkLst>
          <pc:docMk/>
          <pc:sldMk cId="2193634725" sldId="279"/>
        </pc:sldMkLst>
        <pc:spChg chg="mod">
          <ac:chgData name="Matthew Gage" userId="6ae49e1b37186e8a" providerId="LiveId" clId="{923A466B-61FE-4BEF-9B50-53E68C933898}" dt="2023-05-04T19:35:34.705" v="1813" actId="20577"/>
          <ac:spMkLst>
            <pc:docMk/>
            <pc:sldMk cId="2193634725" sldId="279"/>
            <ac:spMk id="2" creationId="{3896CB52-4391-5E22-FB9F-81B737D0C6F8}"/>
          </ac:spMkLst>
        </pc:spChg>
        <pc:spChg chg="del">
          <ac:chgData name="Matthew Gage" userId="6ae49e1b37186e8a" providerId="LiveId" clId="{923A466B-61FE-4BEF-9B50-53E68C933898}" dt="2023-05-04T19:35:17.247" v="1782"/>
          <ac:spMkLst>
            <pc:docMk/>
            <pc:sldMk cId="2193634725" sldId="279"/>
            <ac:spMk id="3" creationId="{BAB394E4-CD62-ED29-2AAF-8C62C2EAE4E5}"/>
          </ac:spMkLst>
        </pc:spChg>
        <pc:picChg chg="add mod">
          <ac:chgData name="Matthew Gage" userId="6ae49e1b37186e8a" providerId="LiveId" clId="{923A466B-61FE-4BEF-9B50-53E68C933898}" dt="2023-05-04T19:35:37.875" v="1814" actId="1076"/>
          <ac:picMkLst>
            <pc:docMk/>
            <pc:sldMk cId="2193634725" sldId="279"/>
            <ac:picMk id="4" creationId="{7B2A6D77-86A1-99FC-C2EB-5FE16862C54D}"/>
          </ac:picMkLst>
        </pc:picChg>
        <pc:picChg chg="add mod">
          <ac:chgData name="Matthew Gage" userId="6ae49e1b37186e8a" providerId="LiveId" clId="{923A466B-61FE-4BEF-9B50-53E68C933898}" dt="2023-05-04T19:35:28.690" v="1788" actId="1076"/>
          <ac:picMkLst>
            <pc:docMk/>
            <pc:sldMk cId="2193634725" sldId="279"/>
            <ac:picMk id="5" creationId="{FA0C8E07-6693-737D-CBFF-4FDE92411086}"/>
          </ac:picMkLst>
        </pc:picChg>
      </pc:sldChg>
      <pc:sldChg chg="addSp delSp modSp new mod">
        <pc:chgData name="Matthew Gage" userId="6ae49e1b37186e8a" providerId="LiveId" clId="{923A466B-61FE-4BEF-9B50-53E68C933898}" dt="2023-05-04T19:36:12.914" v="1842" actId="20577"/>
        <pc:sldMkLst>
          <pc:docMk/>
          <pc:sldMk cId="111558710" sldId="280"/>
        </pc:sldMkLst>
        <pc:spChg chg="mod">
          <ac:chgData name="Matthew Gage" userId="6ae49e1b37186e8a" providerId="LiveId" clId="{923A466B-61FE-4BEF-9B50-53E68C933898}" dt="2023-05-04T19:36:12.914" v="1842" actId="20577"/>
          <ac:spMkLst>
            <pc:docMk/>
            <pc:sldMk cId="111558710" sldId="280"/>
            <ac:spMk id="2" creationId="{573A6A8E-BFF9-B64A-495E-037D390EFCAE}"/>
          </ac:spMkLst>
        </pc:spChg>
        <pc:spChg chg="del">
          <ac:chgData name="Matthew Gage" userId="6ae49e1b37186e8a" providerId="LiveId" clId="{923A466B-61FE-4BEF-9B50-53E68C933898}" dt="2023-05-04T19:35:55.183" v="1816"/>
          <ac:spMkLst>
            <pc:docMk/>
            <pc:sldMk cId="111558710" sldId="280"/>
            <ac:spMk id="3" creationId="{08EEACB4-94CC-2770-11C4-8EF09A606D07}"/>
          </ac:spMkLst>
        </pc:spChg>
        <pc:picChg chg="add mod">
          <ac:chgData name="Matthew Gage" userId="6ae49e1b37186e8a" providerId="LiveId" clId="{923A466B-61FE-4BEF-9B50-53E68C933898}" dt="2023-05-04T19:36:02.854" v="1820" actId="1076"/>
          <ac:picMkLst>
            <pc:docMk/>
            <pc:sldMk cId="111558710" sldId="280"/>
            <ac:picMk id="4" creationId="{7829DFCA-117C-D73E-E2D1-1A7D44085870}"/>
          </ac:picMkLst>
        </pc:picChg>
      </pc:sldChg>
      <pc:sldChg chg="addSp delSp modSp new mod">
        <pc:chgData name="Matthew Gage" userId="6ae49e1b37186e8a" providerId="LiveId" clId="{923A466B-61FE-4BEF-9B50-53E68C933898}" dt="2023-05-04T19:37:11.187" v="1865" actId="20577"/>
        <pc:sldMkLst>
          <pc:docMk/>
          <pc:sldMk cId="2114480863" sldId="281"/>
        </pc:sldMkLst>
        <pc:spChg chg="mod">
          <ac:chgData name="Matthew Gage" userId="6ae49e1b37186e8a" providerId="LiveId" clId="{923A466B-61FE-4BEF-9B50-53E68C933898}" dt="2023-05-04T19:37:11.187" v="1865" actId="20577"/>
          <ac:spMkLst>
            <pc:docMk/>
            <pc:sldMk cId="2114480863" sldId="281"/>
            <ac:spMk id="2" creationId="{66CADCE6-FA59-B6EF-A822-FE316BE19C70}"/>
          </ac:spMkLst>
        </pc:spChg>
        <pc:spChg chg="del">
          <ac:chgData name="Matthew Gage" userId="6ae49e1b37186e8a" providerId="LiveId" clId="{923A466B-61FE-4BEF-9B50-53E68C933898}" dt="2023-05-04T19:36:44.450" v="1844"/>
          <ac:spMkLst>
            <pc:docMk/>
            <pc:sldMk cId="2114480863" sldId="281"/>
            <ac:spMk id="3" creationId="{D6176CF3-D3A7-4604-40C9-56DFC7F89B9F}"/>
          </ac:spMkLst>
        </pc:spChg>
        <pc:picChg chg="add mod">
          <ac:chgData name="Matthew Gage" userId="6ae49e1b37186e8a" providerId="LiveId" clId="{923A466B-61FE-4BEF-9B50-53E68C933898}" dt="2023-05-04T19:37:06.359" v="1849" actId="1076"/>
          <ac:picMkLst>
            <pc:docMk/>
            <pc:sldMk cId="2114480863" sldId="281"/>
            <ac:picMk id="4" creationId="{A3F4EC48-A99D-A346-4357-58E5F4E380AA}"/>
          </ac:picMkLst>
        </pc:picChg>
      </pc:sldChg>
      <pc:sldChg chg="addSp modSp new mod">
        <pc:chgData name="Matthew Gage" userId="6ae49e1b37186e8a" providerId="LiveId" clId="{923A466B-61FE-4BEF-9B50-53E68C933898}" dt="2023-05-04T19:44:34.050" v="1994" actId="1076"/>
        <pc:sldMkLst>
          <pc:docMk/>
          <pc:sldMk cId="2333686200" sldId="282"/>
        </pc:sldMkLst>
        <pc:spChg chg="mod">
          <ac:chgData name="Matthew Gage" userId="6ae49e1b37186e8a" providerId="LiveId" clId="{923A466B-61FE-4BEF-9B50-53E68C933898}" dt="2023-05-04T19:41:44.901" v="1885" actId="20577"/>
          <ac:spMkLst>
            <pc:docMk/>
            <pc:sldMk cId="2333686200" sldId="282"/>
            <ac:spMk id="2" creationId="{B55F1BFF-A914-A9B9-80D0-0695A762BDBB}"/>
          </ac:spMkLst>
        </pc:spChg>
        <pc:spChg chg="mod">
          <ac:chgData name="Matthew Gage" userId="6ae49e1b37186e8a" providerId="LiveId" clId="{923A466B-61FE-4BEF-9B50-53E68C933898}" dt="2023-05-04T19:42:17.860" v="1985" actId="20577"/>
          <ac:spMkLst>
            <pc:docMk/>
            <pc:sldMk cId="2333686200" sldId="282"/>
            <ac:spMk id="3" creationId="{87F0B66D-9D7C-9048-47FB-46BD600414E6}"/>
          </ac:spMkLst>
        </pc:spChg>
        <pc:picChg chg="add mod">
          <ac:chgData name="Matthew Gage" userId="6ae49e1b37186e8a" providerId="LiveId" clId="{923A466B-61FE-4BEF-9B50-53E68C933898}" dt="2023-05-04T19:44:34.050" v="1994" actId="1076"/>
          <ac:picMkLst>
            <pc:docMk/>
            <pc:sldMk cId="2333686200" sldId="282"/>
            <ac:picMk id="5" creationId="{DD782F28-CB35-04D0-2D4C-AB9C89944ACB}"/>
          </ac:picMkLst>
        </pc:picChg>
      </pc:sldChg>
      <pc:sldChg chg="addSp delSp modSp new mod">
        <pc:chgData name="Matthew Gage" userId="6ae49e1b37186e8a" providerId="LiveId" clId="{923A466B-61FE-4BEF-9B50-53E68C933898}" dt="2023-05-04T19:47:17.020" v="2008" actId="1076"/>
        <pc:sldMkLst>
          <pc:docMk/>
          <pc:sldMk cId="1709401364" sldId="283"/>
        </pc:sldMkLst>
        <pc:spChg chg="mod">
          <ac:chgData name="Matthew Gage" userId="6ae49e1b37186e8a" providerId="LiveId" clId="{923A466B-61FE-4BEF-9B50-53E68C933898}" dt="2023-05-04T19:47:10.823" v="2005" actId="20577"/>
          <ac:spMkLst>
            <pc:docMk/>
            <pc:sldMk cId="1709401364" sldId="283"/>
            <ac:spMk id="2" creationId="{4B805A96-18EC-102A-154E-FDAF727B98F7}"/>
          </ac:spMkLst>
        </pc:spChg>
        <pc:spChg chg="del">
          <ac:chgData name="Matthew Gage" userId="6ae49e1b37186e8a" providerId="LiveId" clId="{923A466B-61FE-4BEF-9B50-53E68C933898}" dt="2023-05-04T19:47:04.669" v="1996"/>
          <ac:spMkLst>
            <pc:docMk/>
            <pc:sldMk cId="1709401364" sldId="283"/>
            <ac:spMk id="3" creationId="{06955D9A-4EFC-F28C-B800-B13AB1205014}"/>
          </ac:spMkLst>
        </pc:spChg>
        <pc:picChg chg="add mod">
          <ac:chgData name="Matthew Gage" userId="6ae49e1b37186e8a" providerId="LiveId" clId="{923A466B-61FE-4BEF-9B50-53E68C933898}" dt="2023-05-04T19:47:17.020" v="2008" actId="1076"/>
          <ac:picMkLst>
            <pc:docMk/>
            <pc:sldMk cId="1709401364" sldId="283"/>
            <ac:picMk id="4" creationId="{20170897-4A37-1D55-9F05-31FF82BF72A9}"/>
          </ac:picMkLst>
        </pc:picChg>
      </pc:sldChg>
      <pc:sldChg chg="addSp delSp modSp new mod">
        <pc:chgData name="Matthew Gage" userId="6ae49e1b37186e8a" providerId="LiveId" clId="{923A466B-61FE-4BEF-9B50-53E68C933898}" dt="2023-05-04T19:48:09.062" v="2020" actId="20577"/>
        <pc:sldMkLst>
          <pc:docMk/>
          <pc:sldMk cId="2977132035" sldId="284"/>
        </pc:sldMkLst>
        <pc:spChg chg="mod">
          <ac:chgData name="Matthew Gage" userId="6ae49e1b37186e8a" providerId="LiveId" clId="{923A466B-61FE-4BEF-9B50-53E68C933898}" dt="2023-05-04T19:48:09.062" v="2020" actId="20577"/>
          <ac:spMkLst>
            <pc:docMk/>
            <pc:sldMk cId="2977132035" sldId="284"/>
            <ac:spMk id="2" creationId="{709878B0-4F6A-A425-EBB2-396024D7CA00}"/>
          </ac:spMkLst>
        </pc:spChg>
        <pc:spChg chg="del">
          <ac:chgData name="Matthew Gage" userId="6ae49e1b37186e8a" providerId="LiveId" clId="{923A466B-61FE-4BEF-9B50-53E68C933898}" dt="2023-05-04T19:48:02.848" v="2010"/>
          <ac:spMkLst>
            <pc:docMk/>
            <pc:sldMk cId="2977132035" sldId="284"/>
            <ac:spMk id="3" creationId="{17F1311F-1B08-3695-72F4-4BF89603867B}"/>
          </ac:spMkLst>
        </pc:spChg>
        <pc:picChg chg="add mod">
          <ac:chgData name="Matthew Gage" userId="6ae49e1b37186e8a" providerId="LiveId" clId="{923A466B-61FE-4BEF-9B50-53E68C933898}" dt="2023-05-04T19:48:02.848" v="2010"/>
          <ac:picMkLst>
            <pc:docMk/>
            <pc:sldMk cId="2977132035" sldId="284"/>
            <ac:picMk id="4" creationId="{06FEE234-52C5-8B1D-CB72-01A3F3C45589}"/>
          </ac:picMkLst>
        </pc:picChg>
      </pc:sldChg>
      <pc:sldChg chg="addSp delSp modSp new mod">
        <pc:chgData name="Matthew Gage" userId="6ae49e1b37186e8a" providerId="LiveId" clId="{923A466B-61FE-4BEF-9B50-53E68C933898}" dt="2023-05-04T19:49:03.078" v="2047" actId="20577"/>
        <pc:sldMkLst>
          <pc:docMk/>
          <pc:sldMk cId="3828646994" sldId="285"/>
        </pc:sldMkLst>
        <pc:spChg chg="mod">
          <ac:chgData name="Matthew Gage" userId="6ae49e1b37186e8a" providerId="LiveId" clId="{923A466B-61FE-4BEF-9B50-53E68C933898}" dt="2023-05-04T19:49:03.078" v="2047" actId="20577"/>
          <ac:spMkLst>
            <pc:docMk/>
            <pc:sldMk cId="3828646994" sldId="285"/>
            <ac:spMk id="2" creationId="{39EBBF1C-B3CE-3894-93D2-5C783C26DD30}"/>
          </ac:spMkLst>
        </pc:spChg>
        <pc:spChg chg="del">
          <ac:chgData name="Matthew Gage" userId="6ae49e1b37186e8a" providerId="LiveId" clId="{923A466B-61FE-4BEF-9B50-53E68C933898}" dt="2023-05-04T19:48:50.744" v="2022"/>
          <ac:spMkLst>
            <pc:docMk/>
            <pc:sldMk cId="3828646994" sldId="285"/>
            <ac:spMk id="3" creationId="{3F6B3F12-C1E3-A69F-6C98-343C9FB6CA56}"/>
          </ac:spMkLst>
        </pc:spChg>
        <pc:picChg chg="add mod">
          <ac:chgData name="Matthew Gage" userId="6ae49e1b37186e8a" providerId="LiveId" clId="{923A466B-61FE-4BEF-9B50-53E68C933898}" dt="2023-05-04T19:48:50.744" v="2022"/>
          <ac:picMkLst>
            <pc:docMk/>
            <pc:sldMk cId="3828646994" sldId="285"/>
            <ac:picMk id="4" creationId="{FE0EC76E-BEC3-D2CB-D921-E98A68ED4E75}"/>
          </ac:picMkLst>
        </pc:picChg>
      </pc:sldChg>
      <pc:sldChg chg="addSp delSp modSp new mod">
        <pc:chgData name="Matthew Gage" userId="6ae49e1b37186e8a" providerId="LiveId" clId="{923A466B-61FE-4BEF-9B50-53E68C933898}" dt="2023-05-04T19:51:19.392" v="2067" actId="20577"/>
        <pc:sldMkLst>
          <pc:docMk/>
          <pc:sldMk cId="4029348050" sldId="286"/>
        </pc:sldMkLst>
        <pc:spChg chg="mod">
          <ac:chgData name="Matthew Gage" userId="6ae49e1b37186e8a" providerId="LiveId" clId="{923A466B-61FE-4BEF-9B50-53E68C933898}" dt="2023-05-04T19:51:19.392" v="2067" actId="20577"/>
          <ac:spMkLst>
            <pc:docMk/>
            <pc:sldMk cId="4029348050" sldId="286"/>
            <ac:spMk id="2" creationId="{66DEE211-EC5B-E831-8626-78F5C5030198}"/>
          </ac:spMkLst>
        </pc:spChg>
        <pc:spChg chg="del">
          <ac:chgData name="Matthew Gage" userId="6ae49e1b37186e8a" providerId="LiveId" clId="{923A466B-61FE-4BEF-9B50-53E68C933898}" dt="2023-05-04T19:51:13.900" v="2049"/>
          <ac:spMkLst>
            <pc:docMk/>
            <pc:sldMk cId="4029348050" sldId="286"/>
            <ac:spMk id="3" creationId="{E6F7410F-90F8-8052-8517-4F15A19E6E0F}"/>
          </ac:spMkLst>
        </pc:spChg>
        <pc:picChg chg="add mod">
          <ac:chgData name="Matthew Gage" userId="6ae49e1b37186e8a" providerId="LiveId" clId="{923A466B-61FE-4BEF-9B50-53E68C933898}" dt="2023-05-04T19:51:17.013" v="2057" actId="27614"/>
          <ac:picMkLst>
            <pc:docMk/>
            <pc:sldMk cId="4029348050" sldId="286"/>
            <ac:picMk id="5" creationId="{895BE42D-76E7-E7CD-9EF5-730DC4F0901A}"/>
          </ac:picMkLst>
        </pc:picChg>
      </pc:sldChg>
      <pc:sldMasterChg chg="modTransition modSldLayout">
        <pc:chgData name="Matthew Gage" userId="6ae49e1b37186e8a" providerId="LiveId" clId="{923A466B-61FE-4BEF-9B50-53E68C933898}" dt="2023-05-04T18:39:43.828" v="0"/>
        <pc:sldMasterMkLst>
          <pc:docMk/>
          <pc:sldMasterMk cId="3672158210" sldId="2147483684"/>
        </pc:sldMasterMkLst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4156738937" sldId="2147483685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1107502617" sldId="2147483686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2700441496" sldId="2147483687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965909208" sldId="2147483688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4188957315" sldId="2147483689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2153392452" sldId="2147483690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59131827" sldId="2147483691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1984841932" sldId="2147483692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2720882020" sldId="2147483693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2962095272" sldId="2147483694"/>
          </pc:sldLayoutMkLst>
        </pc:sldLayoutChg>
        <pc:sldLayoutChg chg="modTransition">
          <pc:chgData name="Matthew Gage" userId="6ae49e1b37186e8a" providerId="LiveId" clId="{923A466B-61FE-4BEF-9B50-53E68C933898}" dt="2023-05-04T18:39:43.828" v="0"/>
          <pc:sldLayoutMkLst>
            <pc:docMk/>
            <pc:sldMasterMk cId="3672158210" sldId="2147483684"/>
            <pc:sldLayoutMk cId="2832954488" sldId="2147483695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39:47.863" v="2"/>
        <pc:sldMasterMkLst>
          <pc:docMk/>
          <pc:sldMasterMk cId="1530424181" sldId="2147483696"/>
        </pc:sldMasterMkLst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4098523561" sldId="2147483697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202991343" sldId="2147483698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1462935186" sldId="2147483699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3576596399" sldId="2147483700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630510254" sldId="2147483701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3682302472" sldId="2147483702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659496" sldId="2147483703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825577590" sldId="2147483704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1200203975" sldId="2147483705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1284058432" sldId="2147483706"/>
          </pc:sldLayoutMkLst>
        </pc:sldLayoutChg>
        <pc:sldLayoutChg chg="modTransition">
          <pc:chgData name="Matthew Gage" userId="6ae49e1b37186e8a" providerId="LiveId" clId="{923A466B-61FE-4BEF-9B50-53E68C933898}" dt="2023-05-04T18:39:47.863" v="2"/>
          <pc:sldLayoutMkLst>
            <pc:docMk/>
            <pc:sldMasterMk cId="1530424181" sldId="2147483696"/>
            <pc:sldLayoutMk cId="1980890289" sldId="2147483707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39:50.056" v="4"/>
        <pc:sldMasterMkLst>
          <pc:docMk/>
          <pc:sldMasterMk cId="2234793642" sldId="2147483708"/>
        </pc:sldMasterMkLst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349134701" sldId="2147483709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2969305980" sldId="2147483710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752889017" sldId="2147483711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3423504056" sldId="2147483712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2417987999" sldId="2147483713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1099247139" sldId="2147483714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699595214" sldId="2147483715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1273035135" sldId="2147483716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13969926" sldId="2147483717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299341854" sldId="2147483718"/>
          </pc:sldLayoutMkLst>
        </pc:sldLayoutChg>
        <pc:sldLayoutChg chg="modTransition">
          <pc:chgData name="Matthew Gage" userId="6ae49e1b37186e8a" providerId="LiveId" clId="{923A466B-61FE-4BEF-9B50-53E68C933898}" dt="2023-05-04T18:39:50.056" v="4"/>
          <pc:sldLayoutMkLst>
            <pc:docMk/>
            <pc:sldMasterMk cId="2234793642" sldId="2147483708"/>
            <pc:sldLayoutMk cId="572860672" sldId="2147483719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39:55.334" v="5"/>
        <pc:sldMasterMkLst>
          <pc:docMk/>
          <pc:sldMasterMk cId="2624741285" sldId="2147483720"/>
        </pc:sldMasterMkLst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1714504344" sldId="2147483721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3618201932" sldId="2147483722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3574080632" sldId="2147483723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3240750672" sldId="2147483724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50921231" sldId="2147483725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1346999651" sldId="2147483726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471887021" sldId="2147483727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3988082319" sldId="2147483728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817160787" sldId="2147483729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1177378768" sldId="2147483730"/>
          </pc:sldLayoutMkLst>
        </pc:sldLayoutChg>
        <pc:sldLayoutChg chg="modTransition">
          <pc:chgData name="Matthew Gage" userId="6ae49e1b37186e8a" providerId="LiveId" clId="{923A466B-61FE-4BEF-9B50-53E68C933898}" dt="2023-05-04T18:39:55.334" v="5"/>
          <pc:sldLayoutMkLst>
            <pc:docMk/>
            <pc:sldMasterMk cId="2624741285" sldId="2147483720"/>
            <pc:sldLayoutMk cId="2203656454" sldId="2147483731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39:56.689" v="7"/>
        <pc:sldMasterMkLst>
          <pc:docMk/>
          <pc:sldMasterMk cId="2696468555" sldId="2147483732"/>
        </pc:sldMasterMkLst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3693270650" sldId="2147483733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4113110798" sldId="2147483734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3228403408" sldId="2147483735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3830465404" sldId="2147483736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2257057683" sldId="2147483737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1508189528" sldId="2147483738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2616800152" sldId="2147483739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3856842851" sldId="2147483740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1130763433" sldId="2147483741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762639159" sldId="2147483742"/>
          </pc:sldLayoutMkLst>
        </pc:sldLayoutChg>
        <pc:sldLayoutChg chg="modTransition">
          <pc:chgData name="Matthew Gage" userId="6ae49e1b37186e8a" providerId="LiveId" clId="{923A466B-61FE-4BEF-9B50-53E68C933898}" dt="2023-05-04T18:39:56.689" v="7"/>
          <pc:sldLayoutMkLst>
            <pc:docMk/>
            <pc:sldMasterMk cId="2696468555" sldId="2147483732"/>
            <pc:sldLayoutMk cId="452865471" sldId="2147483743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39:59.357" v="9"/>
        <pc:sldMasterMkLst>
          <pc:docMk/>
          <pc:sldMasterMk cId="2963315515" sldId="2147483744"/>
        </pc:sldMasterMkLst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2092685001" sldId="2147483745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568468279" sldId="2147483746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3034262411" sldId="2147483747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274056465" sldId="2147483748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2028739201" sldId="2147483749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2595484654" sldId="2147483750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2659760791" sldId="2147483751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612178674" sldId="2147483752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3555991543" sldId="2147483753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1988654359" sldId="2147483754"/>
          </pc:sldLayoutMkLst>
        </pc:sldLayoutChg>
        <pc:sldLayoutChg chg="modTransition">
          <pc:chgData name="Matthew Gage" userId="6ae49e1b37186e8a" providerId="LiveId" clId="{923A466B-61FE-4BEF-9B50-53E68C933898}" dt="2023-05-04T18:39:59.357" v="9"/>
          <pc:sldLayoutMkLst>
            <pc:docMk/>
            <pc:sldMasterMk cId="2963315515" sldId="2147483744"/>
            <pc:sldLayoutMk cId="305055506" sldId="2147483755"/>
          </pc:sldLayoutMkLst>
        </pc:sldLayoutChg>
      </pc:sldMasterChg>
      <pc:sldMasterChg chg="modTransition modSldLayout">
        <pc:chgData name="Matthew Gage" userId="6ae49e1b37186e8a" providerId="LiveId" clId="{923A466B-61FE-4BEF-9B50-53E68C933898}" dt="2023-05-04T18:40:03.688" v="10"/>
        <pc:sldMasterMkLst>
          <pc:docMk/>
          <pc:sldMasterMk cId="4172282828" sldId="2147483756"/>
        </pc:sldMasterMkLst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520858898" sldId="2147483757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1565526188" sldId="2147483758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3061311851" sldId="2147483759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168993524" sldId="2147483760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684150342" sldId="2147483761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3061679192" sldId="2147483762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657022662" sldId="2147483763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3968630648" sldId="2147483764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155144843" sldId="2147483765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962463320" sldId="2147483766"/>
          </pc:sldLayoutMkLst>
        </pc:sldLayoutChg>
        <pc:sldLayoutChg chg="modTransition">
          <pc:chgData name="Matthew Gage" userId="6ae49e1b37186e8a" providerId="LiveId" clId="{923A466B-61FE-4BEF-9B50-53E68C933898}" dt="2023-05-04T18:40:03.688" v="10"/>
          <pc:sldLayoutMkLst>
            <pc:docMk/>
            <pc:sldMasterMk cId="4172282828" sldId="2147483756"/>
            <pc:sldLayoutMk cId="1720143784" sldId="2147483767"/>
          </pc:sldLayoutMkLst>
        </pc:sldLayoutChg>
      </pc:sldMasterChg>
    </pc:docChg>
  </pc:docChgLst>
  <pc:docChgLst>
    <pc:chgData name="Matthew Gage" userId="6ae49e1b37186e8a" providerId="LiveId" clId="{E89F21AC-7BCD-4CDA-85A8-7C8311789B1F}"/>
    <pc:docChg chg="undo custSel addSld delSld modSld sldOrd">
      <pc:chgData name="Matthew Gage" userId="6ae49e1b37186e8a" providerId="LiveId" clId="{E89F21AC-7BCD-4CDA-85A8-7C8311789B1F}" dt="2022-08-15T21:34:53.278" v="3997" actId="15"/>
      <pc:docMkLst>
        <pc:docMk/>
      </pc:docMkLst>
      <pc:sldChg chg="modSp mod modTransition">
        <pc:chgData name="Matthew Gage" userId="6ae49e1b37186e8a" providerId="LiveId" clId="{E89F21AC-7BCD-4CDA-85A8-7C8311789B1F}" dt="2021-12-29T19:51:07.180" v="97"/>
        <pc:sldMkLst>
          <pc:docMk/>
          <pc:sldMk cId="2211167003" sldId="257"/>
        </pc:sldMkLst>
        <pc:spChg chg="mod">
          <ac:chgData name="Matthew Gage" userId="6ae49e1b37186e8a" providerId="LiveId" clId="{E89F21AC-7BCD-4CDA-85A8-7C8311789B1F}" dt="2021-12-29T19:49:32.800" v="56" actId="20577"/>
          <ac:spMkLst>
            <pc:docMk/>
            <pc:sldMk cId="2211167003" sldId="257"/>
            <ac:spMk id="2" creationId="{00000000-0000-0000-0000-000000000000}"/>
          </ac:spMkLst>
        </pc:spChg>
        <pc:spChg chg="mod">
          <ac:chgData name="Matthew Gage" userId="6ae49e1b37186e8a" providerId="LiveId" clId="{E89F21AC-7BCD-4CDA-85A8-7C8311789B1F}" dt="2021-12-29T19:49:39.355" v="76" actId="20577"/>
          <ac:spMkLst>
            <pc:docMk/>
            <pc:sldMk cId="2211167003" sldId="257"/>
            <ac:spMk id="3" creationId="{00000000-0000-0000-0000-000000000000}"/>
          </ac:spMkLst>
        </pc:spChg>
      </pc:sldChg>
      <pc:sldChg chg="del">
        <pc:chgData name="Matthew Gage" userId="6ae49e1b37186e8a" providerId="LiveId" clId="{E89F21AC-7BCD-4CDA-85A8-7C8311789B1F}" dt="2021-12-29T19:48:59.720" v="33" actId="47"/>
        <pc:sldMkLst>
          <pc:docMk/>
          <pc:sldMk cId="499496605" sldId="258"/>
        </pc:sldMkLst>
      </pc:sldChg>
      <pc:sldChg chg="modSp add mod modTransition modClrScheme chgLayout">
        <pc:chgData name="Matthew Gage" userId="6ae49e1b37186e8a" providerId="LiveId" clId="{E89F21AC-7BCD-4CDA-85A8-7C8311789B1F}" dt="2022-01-04T17:32:06.840" v="130" actId="20577"/>
        <pc:sldMkLst>
          <pc:docMk/>
          <pc:sldMk cId="2048679119" sldId="258"/>
        </pc:sldMkLst>
        <pc:spChg chg="mod ord">
          <ac:chgData name="Matthew Gage" userId="6ae49e1b37186e8a" providerId="LiveId" clId="{E89F21AC-7BCD-4CDA-85A8-7C8311789B1F}" dt="2021-12-29T19:51:00.764" v="96" actId="20577"/>
          <ac:spMkLst>
            <pc:docMk/>
            <pc:sldMk cId="2048679119" sldId="258"/>
            <ac:spMk id="2" creationId="{00000000-0000-0000-0000-000000000000}"/>
          </ac:spMkLst>
        </pc:spChg>
        <pc:spChg chg="mod ord">
          <ac:chgData name="Matthew Gage" userId="6ae49e1b37186e8a" providerId="LiveId" clId="{E89F21AC-7BCD-4CDA-85A8-7C8311789B1F}" dt="2022-01-04T17:32:06.840" v="130" actId="20577"/>
          <ac:spMkLst>
            <pc:docMk/>
            <pc:sldMk cId="2048679119" sldId="258"/>
            <ac:spMk id="3" creationId="{00000000-0000-0000-0000-000000000000}"/>
          </ac:spMkLst>
        </pc:spChg>
      </pc:sldChg>
      <pc:sldChg chg="addSp delSp modSp new mod">
        <pc:chgData name="Matthew Gage" userId="6ae49e1b37186e8a" providerId="LiveId" clId="{E89F21AC-7BCD-4CDA-85A8-7C8311789B1F}" dt="2022-01-04T18:15:27.022" v="370" actId="20577"/>
        <pc:sldMkLst>
          <pc:docMk/>
          <pc:sldMk cId="1142854860" sldId="259"/>
        </pc:sldMkLst>
        <pc:spChg chg="mod">
          <ac:chgData name="Matthew Gage" userId="6ae49e1b37186e8a" providerId="LiveId" clId="{E89F21AC-7BCD-4CDA-85A8-7C8311789B1F}" dt="2022-01-04T18:08:45.706" v="155" actId="20577"/>
          <ac:spMkLst>
            <pc:docMk/>
            <pc:sldMk cId="1142854860" sldId="259"/>
            <ac:spMk id="2" creationId="{79A2DFDC-B54D-4C37-B33D-9DC03283D98D}"/>
          </ac:spMkLst>
        </pc:spChg>
        <pc:spChg chg="del">
          <ac:chgData name="Matthew Gage" userId="6ae49e1b37186e8a" providerId="LiveId" clId="{E89F21AC-7BCD-4CDA-85A8-7C8311789B1F}" dt="2022-01-04T18:08:34.953" v="132" actId="22"/>
          <ac:spMkLst>
            <pc:docMk/>
            <pc:sldMk cId="1142854860" sldId="259"/>
            <ac:spMk id="3" creationId="{DDC29B7A-1B81-4E3E-AA39-EEEB9FFADCF2}"/>
          </ac:spMkLst>
        </pc:spChg>
        <pc:spChg chg="add mod">
          <ac:chgData name="Matthew Gage" userId="6ae49e1b37186e8a" providerId="LiveId" clId="{E89F21AC-7BCD-4CDA-85A8-7C8311789B1F}" dt="2022-01-04T18:13:52.811" v="240" actId="20577"/>
          <ac:spMkLst>
            <pc:docMk/>
            <pc:sldMk cId="1142854860" sldId="259"/>
            <ac:spMk id="6" creationId="{4E8A2032-0150-4C95-831D-BEBFC622BD4A}"/>
          </ac:spMkLst>
        </pc:spChg>
        <pc:spChg chg="add mod">
          <ac:chgData name="Matthew Gage" userId="6ae49e1b37186e8a" providerId="LiveId" clId="{E89F21AC-7BCD-4CDA-85A8-7C8311789B1F}" dt="2022-01-04T18:13:55.820" v="243" actId="20577"/>
          <ac:spMkLst>
            <pc:docMk/>
            <pc:sldMk cId="1142854860" sldId="259"/>
            <ac:spMk id="7" creationId="{EC39875B-1D66-46A2-9946-804A8E233E78}"/>
          </ac:spMkLst>
        </pc:spChg>
        <pc:spChg chg="add mod">
          <ac:chgData name="Matthew Gage" userId="6ae49e1b37186e8a" providerId="LiveId" clId="{E89F21AC-7BCD-4CDA-85A8-7C8311789B1F}" dt="2022-01-04T18:15:22.933" v="369" actId="1076"/>
          <ac:spMkLst>
            <pc:docMk/>
            <pc:sldMk cId="1142854860" sldId="259"/>
            <ac:spMk id="8" creationId="{DAC326B9-EFA9-4C45-9287-9CDE97D846BA}"/>
          </ac:spMkLst>
        </pc:spChg>
        <pc:spChg chg="add mod">
          <ac:chgData name="Matthew Gage" userId="6ae49e1b37186e8a" providerId="LiveId" clId="{E89F21AC-7BCD-4CDA-85A8-7C8311789B1F}" dt="2022-01-04T18:15:27.022" v="370" actId="20577"/>
          <ac:spMkLst>
            <pc:docMk/>
            <pc:sldMk cId="1142854860" sldId="259"/>
            <ac:spMk id="9" creationId="{14771FE6-656A-4E7A-8B52-A60C1CB3F171}"/>
          </ac:spMkLst>
        </pc:spChg>
        <pc:picChg chg="add mod ord">
          <ac:chgData name="Matthew Gage" userId="6ae49e1b37186e8a" providerId="LiveId" clId="{E89F21AC-7BCD-4CDA-85A8-7C8311789B1F}" dt="2022-01-04T18:08:34.953" v="132" actId="22"/>
          <ac:picMkLst>
            <pc:docMk/>
            <pc:sldMk cId="1142854860" sldId="259"/>
            <ac:picMk id="5" creationId="{5244D51B-659A-4735-8541-04308ABFA46F}"/>
          </ac:picMkLst>
        </pc:picChg>
      </pc:sldChg>
      <pc:sldChg chg="del">
        <pc:chgData name="Matthew Gage" userId="6ae49e1b37186e8a" providerId="LiveId" clId="{E89F21AC-7BCD-4CDA-85A8-7C8311789B1F}" dt="2021-12-29T19:48:59.720" v="33" actId="47"/>
        <pc:sldMkLst>
          <pc:docMk/>
          <pc:sldMk cId="3582640037" sldId="259"/>
        </pc:sldMkLst>
      </pc:sldChg>
      <pc:sldChg chg="modSp new mod">
        <pc:chgData name="Matthew Gage" userId="6ae49e1b37186e8a" providerId="LiveId" clId="{E89F21AC-7BCD-4CDA-85A8-7C8311789B1F}" dt="2022-01-04T18:22:07.648" v="632" actId="20577"/>
        <pc:sldMkLst>
          <pc:docMk/>
          <pc:sldMk cId="409144389" sldId="260"/>
        </pc:sldMkLst>
        <pc:spChg chg="mod">
          <ac:chgData name="Matthew Gage" userId="6ae49e1b37186e8a" providerId="LiveId" clId="{E89F21AC-7BCD-4CDA-85A8-7C8311789B1F}" dt="2022-01-04T18:16:21.661" v="394" actId="20577"/>
          <ac:spMkLst>
            <pc:docMk/>
            <pc:sldMk cId="409144389" sldId="260"/>
            <ac:spMk id="2" creationId="{52370791-2E04-4B2C-AA8B-3CFE88FB89C6}"/>
          </ac:spMkLst>
        </pc:spChg>
        <pc:spChg chg="mod">
          <ac:chgData name="Matthew Gage" userId="6ae49e1b37186e8a" providerId="LiveId" clId="{E89F21AC-7BCD-4CDA-85A8-7C8311789B1F}" dt="2022-01-04T18:22:07.648" v="632" actId="20577"/>
          <ac:spMkLst>
            <pc:docMk/>
            <pc:sldMk cId="409144389" sldId="260"/>
            <ac:spMk id="3" creationId="{BFD17B02-2154-473F-8870-70C4DEAB9609}"/>
          </ac:spMkLst>
        </pc:spChg>
      </pc:sldChg>
      <pc:sldChg chg="del">
        <pc:chgData name="Matthew Gage" userId="6ae49e1b37186e8a" providerId="LiveId" clId="{E89F21AC-7BCD-4CDA-85A8-7C8311789B1F}" dt="2021-12-29T19:48:59.720" v="33" actId="47"/>
        <pc:sldMkLst>
          <pc:docMk/>
          <pc:sldMk cId="2011172170" sldId="260"/>
        </pc:sldMkLst>
      </pc:sldChg>
      <pc:sldChg chg="del">
        <pc:chgData name="Matthew Gage" userId="6ae49e1b37186e8a" providerId="LiveId" clId="{E89F21AC-7BCD-4CDA-85A8-7C8311789B1F}" dt="2021-12-29T19:48:59.720" v="33" actId="47"/>
        <pc:sldMkLst>
          <pc:docMk/>
          <pc:sldMk cId="2025100519" sldId="261"/>
        </pc:sldMkLst>
      </pc:sldChg>
      <pc:sldChg chg="addSp modSp new mod ord modAnim">
        <pc:chgData name="Matthew Gage" userId="6ae49e1b37186e8a" providerId="LiveId" clId="{E89F21AC-7BCD-4CDA-85A8-7C8311789B1F}" dt="2022-01-04T18:29:49.987" v="675" actId="1076"/>
        <pc:sldMkLst>
          <pc:docMk/>
          <pc:sldMk cId="4056408947" sldId="261"/>
        </pc:sldMkLst>
        <pc:spChg chg="mod">
          <ac:chgData name="Matthew Gage" userId="6ae49e1b37186e8a" providerId="LiveId" clId="{E89F21AC-7BCD-4CDA-85A8-7C8311789B1F}" dt="2022-01-04T18:22:22.977" v="653" actId="20577"/>
          <ac:spMkLst>
            <pc:docMk/>
            <pc:sldMk cId="4056408947" sldId="261"/>
            <ac:spMk id="2" creationId="{4A8E830F-100A-4B4A-AD0B-1512ACD558A8}"/>
          </ac:spMkLst>
        </pc:spChg>
        <pc:spChg chg="mod">
          <ac:chgData name="Matthew Gage" userId="6ae49e1b37186e8a" providerId="LiveId" clId="{E89F21AC-7BCD-4CDA-85A8-7C8311789B1F}" dt="2022-01-04T18:29:46.772" v="674" actId="15"/>
          <ac:spMkLst>
            <pc:docMk/>
            <pc:sldMk cId="4056408947" sldId="261"/>
            <ac:spMk id="3" creationId="{0DFCBCA0-D752-40C3-9A70-49D2AE3DB344}"/>
          </ac:spMkLst>
        </pc:spChg>
        <pc:picChg chg="add mod">
          <ac:chgData name="Matthew Gage" userId="6ae49e1b37186e8a" providerId="LiveId" clId="{E89F21AC-7BCD-4CDA-85A8-7C8311789B1F}" dt="2022-01-04T18:29:49.987" v="675" actId="1076"/>
          <ac:picMkLst>
            <pc:docMk/>
            <pc:sldMk cId="4056408947" sldId="261"/>
            <ac:picMk id="4" creationId="{385C03F1-D615-4F72-8B47-A0698D79ACC2}"/>
          </ac:picMkLst>
        </pc:picChg>
      </pc:sldChg>
      <pc:sldChg chg="addSp delSp modSp add mod delAnim modAnim">
        <pc:chgData name="Matthew Gage" userId="6ae49e1b37186e8a" providerId="LiveId" clId="{E89F21AC-7BCD-4CDA-85A8-7C8311789B1F}" dt="2022-01-04T18:33:30.153" v="683" actId="1076"/>
        <pc:sldMkLst>
          <pc:docMk/>
          <pc:sldMk cId="4207770881" sldId="262"/>
        </pc:sldMkLst>
        <pc:spChg chg="mod">
          <ac:chgData name="Matthew Gage" userId="6ae49e1b37186e8a" providerId="LiveId" clId="{E89F21AC-7BCD-4CDA-85A8-7C8311789B1F}" dt="2022-01-04T18:33:04.888" v="679"/>
          <ac:spMkLst>
            <pc:docMk/>
            <pc:sldMk cId="4207770881" sldId="262"/>
            <ac:spMk id="3" creationId="{0DFCBCA0-D752-40C3-9A70-49D2AE3DB344}"/>
          </ac:spMkLst>
        </pc:spChg>
        <pc:picChg chg="del">
          <ac:chgData name="Matthew Gage" userId="6ae49e1b37186e8a" providerId="LiveId" clId="{E89F21AC-7BCD-4CDA-85A8-7C8311789B1F}" dt="2022-01-04T18:33:08.147" v="680" actId="478"/>
          <ac:picMkLst>
            <pc:docMk/>
            <pc:sldMk cId="4207770881" sldId="262"/>
            <ac:picMk id="4" creationId="{385C03F1-D615-4F72-8B47-A0698D79ACC2}"/>
          </ac:picMkLst>
        </pc:picChg>
        <pc:picChg chg="add mod">
          <ac:chgData name="Matthew Gage" userId="6ae49e1b37186e8a" providerId="LiveId" clId="{E89F21AC-7BCD-4CDA-85A8-7C8311789B1F}" dt="2022-01-04T18:33:30.153" v="683" actId="1076"/>
          <ac:picMkLst>
            <pc:docMk/>
            <pc:sldMk cId="4207770881" sldId="262"/>
            <ac:picMk id="5" creationId="{05FD83B7-D9D9-4100-B7C6-938BEA379448}"/>
          </ac:picMkLst>
        </pc:picChg>
      </pc:sldChg>
      <pc:sldChg chg="addSp delSp modSp add mod delAnim modAnim">
        <pc:chgData name="Matthew Gage" userId="6ae49e1b37186e8a" providerId="LiveId" clId="{E89F21AC-7BCD-4CDA-85A8-7C8311789B1F}" dt="2022-01-04T18:36:25.500" v="691" actId="1076"/>
        <pc:sldMkLst>
          <pc:docMk/>
          <pc:sldMk cId="4023497801" sldId="263"/>
        </pc:sldMkLst>
        <pc:spChg chg="mod">
          <ac:chgData name="Matthew Gage" userId="6ae49e1b37186e8a" providerId="LiveId" clId="{E89F21AC-7BCD-4CDA-85A8-7C8311789B1F}" dt="2022-01-04T18:35:28.831" v="687"/>
          <ac:spMkLst>
            <pc:docMk/>
            <pc:sldMk cId="4023497801" sldId="263"/>
            <ac:spMk id="3" creationId="{0DFCBCA0-D752-40C3-9A70-49D2AE3DB344}"/>
          </ac:spMkLst>
        </pc:spChg>
        <pc:picChg chg="add mod">
          <ac:chgData name="Matthew Gage" userId="6ae49e1b37186e8a" providerId="LiveId" clId="{E89F21AC-7BCD-4CDA-85A8-7C8311789B1F}" dt="2022-01-04T18:36:25.500" v="691" actId="1076"/>
          <ac:picMkLst>
            <pc:docMk/>
            <pc:sldMk cId="4023497801" sldId="263"/>
            <ac:picMk id="4" creationId="{BBB906B1-A2BC-48EA-8A9F-381677CA48E1}"/>
          </ac:picMkLst>
        </pc:picChg>
        <pc:picChg chg="del">
          <ac:chgData name="Matthew Gage" userId="6ae49e1b37186e8a" providerId="LiveId" clId="{E89F21AC-7BCD-4CDA-85A8-7C8311789B1F}" dt="2022-01-04T18:35:33.992" v="688" actId="478"/>
          <ac:picMkLst>
            <pc:docMk/>
            <pc:sldMk cId="4023497801" sldId="263"/>
            <ac:picMk id="5" creationId="{05FD83B7-D9D9-4100-B7C6-938BEA379448}"/>
          </ac:picMkLst>
        </pc:picChg>
      </pc:sldChg>
      <pc:sldChg chg="addSp delSp modSp add mod delAnim modAnim">
        <pc:chgData name="Matthew Gage" userId="6ae49e1b37186e8a" providerId="LiveId" clId="{E89F21AC-7BCD-4CDA-85A8-7C8311789B1F}" dt="2022-01-04T18:49:14.948" v="704" actId="1076"/>
        <pc:sldMkLst>
          <pc:docMk/>
          <pc:sldMk cId="1359226673" sldId="264"/>
        </pc:sldMkLst>
        <pc:spChg chg="mod">
          <ac:chgData name="Matthew Gage" userId="6ae49e1b37186e8a" providerId="LiveId" clId="{E89F21AC-7BCD-4CDA-85A8-7C8311789B1F}" dt="2022-01-04T18:48:57.037" v="700"/>
          <ac:spMkLst>
            <pc:docMk/>
            <pc:sldMk cId="1359226673" sldId="264"/>
            <ac:spMk id="3" creationId="{0DFCBCA0-D752-40C3-9A70-49D2AE3DB344}"/>
          </ac:spMkLst>
        </pc:spChg>
        <pc:picChg chg="del">
          <ac:chgData name="Matthew Gage" userId="6ae49e1b37186e8a" providerId="LiveId" clId="{E89F21AC-7BCD-4CDA-85A8-7C8311789B1F}" dt="2022-01-04T18:49:07.854" v="701" actId="478"/>
          <ac:picMkLst>
            <pc:docMk/>
            <pc:sldMk cId="1359226673" sldId="264"/>
            <ac:picMk id="4" creationId="{BBB906B1-A2BC-48EA-8A9F-381677CA48E1}"/>
          </ac:picMkLst>
        </pc:picChg>
        <pc:picChg chg="add mod">
          <ac:chgData name="Matthew Gage" userId="6ae49e1b37186e8a" providerId="LiveId" clId="{E89F21AC-7BCD-4CDA-85A8-7C8311789B1F}" dt="2022-01-04T18:49:14.948" v="704" actId="1076"/>
          <ac:picMkLst>
            <pc:docMk/>
            <pc:sldMk cId="1359226673" sldId="264"/>
            <ac:picMk id="5" creationId="{25F74663-AB9B-4B74-8A8A-A650C2C72C35}"/>
          </ac:picMkLst>
        </pc:picChg>
      </pc:sldChg>
      <pc:sldChg chg="modSp new mod">
        <pc:chgData name="Matthew Gage" userId="6ae49e1b37186e8a" providerId="LiveId" clId="{E89F21AC-7BCD-4CDA-85A8-7C8311789B1F}" dt="2022-01-04T18:53:59.683" v="1322" actId="6549"/>
        <pc:sldMkLst>
          <pc:docMk/>
          <pc:sldMk cId="625192734" sldId="265"/>
        </pc:sldMkLst>
        <pc:spChg chg="mod">
          <ac:chgData name="Matthew Gage" userId="6ae49e1b37186e8a" providerId="LiveId" clId="{E89F21AC-7BCD-4CDA-85A8-7C8311789B1F}" dt="2022-01-04T18:50:05.487" v="725" actId="20577"/>
          <ac:spMkLst>
            <pc:docMk/>
            <pc:sldMk cId="625192734" sldId="265"/>
            <ac:spMk id="2" creationId="{51256826-6FE9-45CF-BBF3-9782BBF2CB5C}"/>
          </ac:spMkLst>
        </pc:spChg>
        <pc:spChg chg="mod">
          <ac:chgData name="Matthew Gage" userId="6ae49e1b37186e8a" providerId="LiveId" clId="{E89F21AC-7BCD-4CDA-85A8-7C8311789B1F}" dt="2022-01-04T18:53:59.683" v="1322" actId="6549"/>
          <ac:spMkLst>
            <pc:docMk/>
            <pc:sldMk cId="625192734" sldId="265"/>
            <ac:spMk id="3" creationId="{49082C48-2A18-4028-8C54-5D252387D112}"/>
          </ac:spMkLst>
        </pc:spChg>
      </pc:sldChg>
      <pc:sldChg chg="modSp new mod">
        <pc:chgData name="Matthew Gage" userId="6ae49e1b37186e8a" providerId="LiveId" clId="{E89F21AC-7BCD-4CDA-85A8-7C8311789B1F}" dt="2022-01-04T19:26:50.463" v="1379" actId="20577"/>
        <pc:sldMkLst>
          <pc:docMk/>
          <pc:sldMk cId="145849273" sldId="266"/>
        </pc:sldMkLst>
        <pc:spChg chg="mod">
          <ac:chgData name="Matthew Gage" userId="6ae49e1b37186e8a" providerId="LiveId" clId="{E89F21AC-7BCD-4CDA-85A8-7C8311789B1F}" dt="2022-01-04T19:26:50.463" v="1379" actId="20577"/>
          <ac:spMkLst>
            <pc:docMk/>
            <pc:sldMk cId="145849273" sldId="266"/>
            <ac:spMk id="2" creationId="{86D53989-DB2A-4D5F-B4BF-A354455BD0A8}"/>
          </ac:spMkLst>
        </pc:spChg>
        <pc:spChg chg="mod">
          <ac:chgData name="Matthew Gage" userId="6ae49e1b37186e8a" providerId="LiveId" clId="{E89F21AC-7BCD-4CDA-85A8-7C8311789B1F}" dt="2022-01-04T19:26:42.302" v="1374" actId="20577"/>
          <ac:spMkLst>
            <pc:docMk/>
            <pc:sldMk cId="145849273" sldId="266"/>
            <ac:spMk id="3" creationId="{4F4C25D0-7CEE-4234-9B82-7BCF1E6A263B}"/>
          </ac:spMkLst>
        </pc:spChg>
      </pc:sldChg>
      <pc:sldChg chg="modSp new mod">
        <pc:chgData name="Matthew Gage" userId="6ae49e1b37186e8a" providerId="LiveId" clId="{E89F21AC-7BCD-4CDA-85A8-7C8311789B1F}" dt="2022-01-04T19:29:59.616" v="1645" actId="20577"/>
        <pc:sldMkLst>
          <pc:docMk/>
          <pc:sldMk cId="2143362132" sldId="267"/>
        </pc:sldMkLst>
        <pc:spChg chg="mod">
          <ac:chgData name="Matthew Gage" userId="6ae49e1b37186e8a" providerId="LiveId" clId="{E89F21AC-7BCD-4CDA-85A8-7C8311789B1F}" dt="2022-01-04T19:27:29.327" v="1406" actId="20577"/>
          <ac:spMkLst>
            <pc:docMk/>
            <pc:sldMk cId="2143362132" sldId="267"/>
            <ac:spMk id="2" creationId="{219C269F-9262-4046-AEE1-C6ACD6EE992D}"/>
          </ac:spMkLst>
        </pc:spChg>
        <pc:spChg chg="mod">
          <ac:chgData name="Matthew Gage" userId="6ae49e1b37186e8a" providerId="LiveId" clId="{E89F21AC-7BCD-4CDA-85A8-7C8311789B1F}" dt="2022-01-04T19:29:59.616" v="1645" actId="20577"/>
          <ac:spMkLst>
            <pc:docMk/>
            <pc:sldMk cId="2143362132" sldId="267"/>
            <ac:spMk id="3" creationId="{70D42664-1D5B-4036-BD30-68A9177BA46C}"/>
          </ac:spMkLst>
        </pc:spChg>
      </pc:sldChg>
      <pc:sldChg chg="modSp add mod">
        <pc:chgData name="Matthew Gage" userId="6ae49e1b37186e8a" providerId="LiveId" clId="{E89F21AC-7BCD-4CDA-85A8-7C8311789B1F}" dt="2022-01-04T19:36:16.451" v="2059" actId="20577"/>
        <pc:sldMkLst>
          <pc:docMk/>
          <pc:sldMk cId="3678710037" sldId="268"/>
        </pc:sldMkLst>
        <pc:spChg chg="mod">
          <ac:chgData name="Matthew Gage" userId="6ae49e1b37186e8a" providerId="LiveId" clId="{E89F21AC-7BCD-4CDA-85A8-7C8311789B1F}" dt="2022-01-04T19:30:52.496" v="1721" actId="20577"/>
          <ac:spMkLst>
            <pc:docMk/>
            <pc:sldMk cId="3678710037" sldId="268"/>
            <ac:spMk id="2" creationId="{219C269F-9262-4046-AEE1-C6ACD6EE992D}"/>
          </ac:spMkLst>
        </pc:spChg>
        <pc:spChg chg="mod">
          <ac:chgData name="Matthew Gage" userId="6ae49e1b37186e8a" providerId="LiveId" clId="{E89F21AC-7BCD-4CDA-85A8-7C8311789B1F}" dt="2022-01-04T19:36:16.451" v="2059" actId="20577"/>
          <ac:spMkLst>
            <pc:docMk/>
            <pc:sldMk cId="3678710037" sldId="268"/>
            <ac:spMk id="3" creationId="{70D42664-1D5B-4036-BD30-68A9177BA46C}"/>
          </ac:spMkLst>
        </pc:spChg>
      </pc:sldChg>
      <pc:sldChg chg="addSp modSp new add del mod modAnim">
        <pc:chgData name="Matthew Gage" userId="6ae49e1b37186e8a" providerId="LiveId" clId="{E89F21AC-7BCD-4CDA-85A8-7C8311789B1F}" dt="2022-05-01T13:08:05.306" v="3794" actId="20577"/>
        <pc:sldMkLst>
          <pc:docMk/>
          <pc:sldMk cId="960924479" sldId="269"/>
        </pc:sldMkLst>
        <pc:spChg chg="mod">
          <ac:chgData name="Matthew Gage" userId="6ae49e1b37186e8a" providerId="LiveId" clId="{E89F21AC-7BCD-4CDA-85A8-7C8311789B1F}" dt="2022-01-04T19:37:44.164" v="2076" actId="20577"/>
          <ac:spMkLst>
            <pc:docMk/>
            <pc:sldMk cId="960924479" sldId="269"/>
            <ac:spMk id="2" creationId="{4A82C915-E7B9-4CFE-8630-E80D4694E772}"/>
          </ac:spMkLst>
        </pc:spChg>
        <pc:spChg chg="mod">
          <ac:chgData name="Matthew Gage" userId="6ae49e1b37186e8a" providerId="LiveId" clId="{E89F21AC-7BCD-4CDA-85A8-7C8311789B1F}" dt="2022-05-01T13:08:05.306" v="3794" actId="20577"/>
          <ac:spMkLst>
            <pc:docMk/>
            <pc:sldMk cId="960924479" sldId="269"/>
            <ac:spMk id="3" creationId="{65F4806F-B13A-4B42-A63B-D592CC9BBB3D}"/>
          </ac:spMkLst>
        </pc:spChg>
        <pc:picChg chg="add mod">
          <ac:chgData name="Matthew Gage" userId="6ae49e1b37186e8a" providerId="LiveId" clId="{E89F21AC-7BCD-4CDA-85A8-7C8311789B1F}" dt="2022-01-04T20:22:27.684" v="2246" actId="1076"/>
          <ac:picMkLst>
            <pc:docMk/>
            <pc:sldMk cId="960924479" sldId="269"/>
            <ac:picMk id="4" creationId="{1844564A-CD78-4B29-9FE3-9509FF5EC758}"/>
          </ac:picMkLst>
        </pc:picChg>
      </pc:sldChg>
      <pc:sldChg chg="addSp delSp modSp add del mod delAnim modAnim">
        <pc:chgData name="Matthew Gage" userId="6ae49e1b37186e8a" providerId="LiveId" clId="{E89F21AC-7BCD-4CDA-85A8-7C8311789B1F}" dt="2022-01-04T20:27:04.465" v="2631" actId="14100"/>
        <pc:sldMkLst>
          <pc:docMk/>
          <pc:sldMk cId="3999030930" sldId="270"/>
        </pc:sldMkLst>
        <pc:spChg chg="mod">
          <ac:chgData name="Matthew Gage" userId="6ae49e1b37186e8a" providerId="LiveId" clId="{E89F21AC-7BCD-4CDA-85A8-7C8311789B1F}" dt="2022-01-04T20:23:12.841" v="2341" actId="20577"/>
          <ac:spMkLst>
            <pc:docMk/>
            <pc:sldMk cId="3999030930" sldId="270"/>
            <ac:spMk id="2" creationId="{4A82C915-E7B9-4CFE-8630-E80D4694E772}"/>
          </ac:spMkLst>
        </pc:spChg>
        <pc:spChg chg="mod">
          <ac:chgData name="Matthew Gage" userId="6ae49e1b37186e8a" providerId="LiveId" clId="{E89F21AC-7BCD-4CDA-85A8-7C8311789B1F}" dt="2022-01-04T20:27:04.465" v="2631" actId="14100"/>
          <ac:spMkLst>
            <pc:docMk/>
            <pc:sldMk cId="3999030930" sldId="270"/>
            <ac:spMk id="3" creationId="{65F4806F-B13A-4B42-A63B-D592CC9BBB3D}"/>
          </ac:spMkLst>
        </pc:spChg>
        <pc:picChg chg="del">
          <ac:chgData name="Matthew Gage" userId="6ae49e1b37186e8a" providerId="LiveId" clId="{E89F21AC-7BCD-4CDA-85A8-7C8311789B1F}" dt="2022-01-04T20:26:52.657" v="2628" actId="478"/>
          <ac:picMkLst>
            <pc:docMk/>
            <pc:sldMk cId="3999030930" sldId="270"/>
            <ac:picMk id="4" creationId="{1844564A-CD78-4B29-9FE3-9509FF5EC758}"/>
          </ac:picMkLst>
        </pc:picChg>
        <pc:picChg chg="add mod">
          <ac:chgData name="Matthew Gage" userId="6ae49e1b37186e8a" providerId="LiveId" clId="{E89F21AC-7BCD-4CDA-85A8-7C8311789B1F}" dt="2022-01-04T20:27:01.024" v="2630" actId="1076"/>
          <ac:picMkLst>
            <pc:docMk/>
            <pc:sldMk cId="3999030930" sldId="270"/>
            <ac:picMk id="5" creationId="{0B873C0C-6D41-4F49-9B4D-0BF150D83EBE}"/>
          </ac:picMkLst>
        </pc:picChg>
      </pc:sldChg>
      <pc:sldChg chg="addSp delSp modSp add mod delAnim modAnim">
        <pc:chgData name="Matthew Gage" userId="6ae49e1b37186e8a" providerId="LiveId" clId="{E89F21AC-7BCD-4CDA-85A8-7C8311789B1F}" dt="2022-01-04T20:43:23.162" v="3002" actId="14100"/>
        <pc:sldMkLst>
          <pc:docMk/>
          <pc:sldMk cId="990671689" sldId="271"/>
        </pc:sldMkLst>
        <pc:spChg chg="mod">
          <ac:chgData name="Matthew Gage" userId="6ae49e1b37186e8a" providerId="LiveId" clId="{E89F21AC-7BCD-4CDA-85A8-7C8311789B1F}" dt="2022-01-04T20:27:16.203" v="2638" actId="20577"/>
          <ac:spMkLst>
            <pc:docMk/>
            <pc:sldMk cId="990671689" sldId="271"/>
            <ac:spMk id="2" creationId="{4A82C915-E7B9-4CFE-8630-E80D4694E772}"/>
          </ac:spMkLst>
        </pc:spChg>
        <pc:spChg chg="mod">
          <ac:chgData name="Matthew Gage" userId="6ae49e1b37186e8a" providerId="LiveId" clId="{E89F21AC-7BCD-4CDA-85A8-7C8311789B1F}" dt="2022-01-04T20:43:23.162" v="3002" actId="14100"/>
          <ac:spMkLst>
            <pc:docMk/>
            <pc:sldMk cId="990671689" sldId="271"/>
            <ac:spMk id="3" creationId="{65F4806F-B13A-4B42-A63B-D592CC9BBB3D}"/>
          </ac:spMkLst>
        </pc:spChg>
        <pc:picChg chg="del">
          <ac:chgData name="Matthew Gage" userId="6ae49e1b37186e8a" providerId="LiveId" clId="{E89F21AC-7BCD-4CDA-85A8-7C8311789B1F}" dt="2022-01-04T20:30:58.642" v="2639" actId="478"/>
          <ac:picMkLst>
            <pc:docMk/>
            <pc:sldMk cId="990671689" sldId="271"/>
            <ac:picMk id="4" creationId="{1844564A-CD78-4B29-9FE3-9509FF5EC758}"/>
          </ac:picMkLst>
        </pc:picChg>
        <pc:picChg chg="add mod">
          <ac:chgData name="Matthew Gage" userId="6ae49e1b37186e8a" providerId="LiveId" clId="{E89F21AC-7BCD-4CDA-85A8-7C8311789B1F}" dt="2022-01-04T20:43:18.744" v="3001" actId="1076"/>
          <ac:picMkLst>
            <pc:docMk/>
            <pc:sldMk cId="990671689" sldId="271"/>
            <ac:picMk id="5" creationId="{6F7E12F7-D905-43D8-8956-8C06E4FCB82F}"/>
          </ac:picMkLst>
        </pc:picChg>
      </pc:sldChg>
      <pc:sldChg chg="new add del">
        <pc:chgData name="Matthew Gage" userId="6ae49e1b37186e8a" providerId="LiveId" clId="{E89F21AC-7BCD-4CDA-85A8-7C8311789B1F}" dt="2022-01-04T20:26:48.444" v="2627" actId="680"/>
        <pc:sldMkLst>
          <pc:docMk/>
          <pc:sldMk cId="3195692536" sldId="271"/>
        </pc:sldMkLst>
      </pc:sldChg>
      <pc:sldChg chg="delSp modSp add mod delAnim">
        <pc:chgData name="Matthew Gage" userId="6ae49e1b37186e8a" providerId="LiveId" clId="{E89F21AC-7BCD-4CDA-85A8-7C8311789B1F}" dt="2022-08-15T21:34:53.278" v="3997" actId="15"/>
        <pc:sldMkLst>
          <pc:docMk/>
          <pc:sldMk cId="3733103441" sldId="272"/>
        </pc:sldMkLst>
        <pc:spChg chg="mod">
          <ac:chgData name="Matthew Gage" userId="6ae49e1b37186e8a" providerId="LiveId" clId="{E89F21AC-7BCD-4CDA-85A8-7C8311789B1F}" dt="2022-01-04T20:52:58.295" v="3009" actId="20577"/>
          <ac:spMkLst>
            <pc:docMk/>
            <pc:sldMk cId="3733103441" sldId="272"/>
            <ac:spMk id="2" creationId="{4A82C915-E7B9-4CFE-8630-E80D4694E772}"/>
          </ac:spMkLst>
        </pc:spChg>
        <pc:spChg chg="mod">
          <ac:chgData name="Matthew Gage" userId="6ae49e1b37186e8a" providerId="LiveId" clId="{E89F21AC-7BCD-4CDA-85A8-7C8311789B1F}" dt="2022-08-15T21:34:53.278" v="3997" actId="15"/>
          <ac:spMkLst>
            <pc:docMk/>
            <pc:sldMk cId="3733103441" sldId="272"/>
            <ac:spMk id="3" creationId="{65F4806F-B13A-4B42-A63B-D592CC9BBB3D}"/>
          </ac:spMkLst>
        </pc:spChg>
        <pc:picChg chg="del">
          <ac:chgData name="Matthew Gage" userId="6ae49e1b37186e8a" providerId="LiveId" clId="{E89F21AC-7BCD-4CDA-85A8-7C8311789B1F}" dt="2022-01-04T20:53:00.781" v="3010" actId="478"/>
          <ac:picMkLst>
            <pc:docMk/>
            <pc:sldMk cId="3733103441" sldId="272"/>
            <ac:picMk id="5" creationId="{6F7E12F7-D905-43D8-8956-8C06E4FCB82F}"/>
          </ac:picMkLst>
        </pc:picChg>
      </pc:sldChg>
      <pc:sldChg chg="addSp delSp modSp new mod modClrScheme chgLayout">
        <pc:chgData name="Matthew Gage" userId="6ae49e1b37186e8a" providerId="LiveId" clId="{E89F21AC-7BCD-4CDA-85A8-7C8311789B1F}" dt="2022-01-04T21:12:12.883" v="3793" actId="20577"/>
        <pc:sldMkLst>
          <pc:docMk/>
          <pc:sldMk cId="3412364495" sldId="273"/>
        </pc:sldMkLst>
        <pc:spChg chg="mod">
          <ac:chgData name="Matthew Gage" userId="6ae49e1b37186e8a" providerId="LiveId" clId="{E89F21AC-7BCD-4CDA-85A8-7C8311789B1F}" dt="2022-01-04T21:10:45.031" v="3590" actId="26606"/>
          <ac:spMkLst>
            <pc:docMk/>
            <pc:sldMk cId="3412364495" sldId="273"/>
            <ac:spMk id="2" creationId="{29CFF14A-1F1C-480D-A48E-517F09A6608B}"/>
          </ac:spMkLst>
        </pc:spChg>
        <pc:spChg chg="del">
          <ac:chgData name="Matthew Gage" userId="6ae49e1b37186e8a" providerId="LiveId" clId="{E89F21AC-7BCD-4CDA-85A8-7C8311789B1F}" dt="2022-01-04T21:10:45.031" v="3590" actId="26606"/>
          <ac:spMkLst>
            <pc:docMk/>
            <pc:sldMk cId="3412364495" sldId="273"/>
            <ac:spMk id="3" creationId="{A5140363-47FA-4887-987F-498281E3B018}"/>
          </ac:spMkLst>
        </pc:spChg>
        <pc:spChg chg="add del mod">
          <ac:chgData name="Matthew Gage" userId="6ae49e1b37186e8a" providerId="LiveId" clId="{E89F21AC-7BCD-4CDA-85A8-7C8311789B1F}" dt="2022-01-04T21:10:49.490" v="3591"/>
          <ac:spMkLst>
            <pc:docMk/>
            <pc:sldMk cId="3412364495" sldId="273"/>
            <ac:spMk id="8" creationId="{634A2E4A-0448-4B84-9E0F-29A1D7ACBF9F}"/>
          </ac:spMkLst>
        </pc:spChg>
        <pc:spChg chg="add mod">
          <ac:chgData name="Matthew Gage" userId="6ae49e1b37186e8a" providerId="LiveId" clId="{E89F21AC-7BCD-4CDA-85A8-7C8311789B1F}" dt="2022-01-04T21:12:12.883" v="3793" actId="20577"/>
          <ac:spMkLst>
            <pc:docMk/>
            <pc:sldMk cId="3412364495" sldId="273"/>
            <ac:spMk id="10" creationId="{43917DF4-7C75-47D9-9BC9-197E2E1B5377}"/>
          </ac:spMkLst>
        </pc:spChg>
        <pc:picChg chg="add mod">
          <ac:chgData name="Matthew Gage" userId="6ae49e1b37186e8a" providerId="LiveId" clId="{E89F21AC-7BCD-4CDA-85A8-7C8311789B1F}" dt="2022-01-04T21:10:49.490" v="3591"/>
          <ac:picMkLst>
            <pc:docMk/>
            <pc:sldMk cId="3412364495" sldId="273"/>
            <ac:picMk id="1026" creationId="{E93A6515-3759-4B58-B146-32D4DCF5F729}"/>
          </ac:picMkLst>
        </pc:picChg>
      </pc:sldChg>
      <pc:sldChg chg="addSp delSp modSp new mod">
        <pc:chgData name="Matthew Gage" userId="6ae49e1b37186e8a" providerId="LiveId" clId="{E89F21AC-7BCD-4CDA-85A8-7C8311789B1F}" dt="2022-05-01T13:37:56.977" v="3897" actId="20577"/>
        <pc:sldMkLst>
          <pc:docMk/>
          <pc:sldMk cId="4112729704" sldId="274"/>
        </pc:sldMkLst>
        <pc:spChg chg="mod">
          <ac:chgData name="Matthew Gage" userId="6ae49e1b37186e8a" providerId="LiveId" clId="{E89F21AC-7BCD-4CDA-85A8-7C8311789B1F}" dt="2022-05-01T13:37:38.597" v="3849" actId="26606"/>
          <ac:spMkLst>
            <pc:docMk/>
            <pc:sldMk cId="4112729704" sldId="274"/>
            <ac:spMk id="2" creationId="{9C218F29-B0FC-055B-6F82-24C2E814BDAE}"/>
          </ac:spMkLst>
        </pc:spChg>
        <pc:spChg chg="del">
          <ac:chgData name="Matthew Gage" userId="6ae49e1b37186e8a" providerId="LiveId" clId="{E89F21AC-7BCD-4CDA-85A8-7C8311789B1F}" dt="2022-05-01T13:37:33.003" v="3848"/>
          <ac:spMkLst>
            <pc:docMk/>
            <pc:sldMk cId="4112729704" sldId="274"/>
            <ac:spMk id="3" creationId="{074F9C89-7230-25E1-7FF5-C9D6267AFF8F}"/>
          </ac:spMkLst>
        </pc:spChg>
        <pc:spChg chg="mod">
          <ac:chgData name="Matthew Gage" userId="6ae49e1b37186e8a" providerId="LiveId" clId="{E89F21AC-7BCD-4CDA-85A8-7C8311789B1F}" dt="2022-05-01T13:37:56.977" v="3897" actId="20577"/>
          <ac:spMkLst>
            <pc:docMk/>
            <pc:sldMk cId="4112729704" sldId="274"/>
            <ac:spMk id="4" creationId="{30F136FC-A649-2A78-AE9C-918CA6CA6E9D}"/>
          </ac:spMkLst>
        </pc:spChg>
        <pc:picChg chg="add mod">
          <ac:chgData name="Matthew Gage" userId="6ae49e1b37186e8a" providerId="LiveId" clId="{E89F21AC-7BCD-4CDA-85A8-7C8311789B1F}" dt="2022-05-01T13:37:38.597" v="3849" actId="26606"/>
          <ac:picMkLst>
            <pc:docMk/>
            <pc:sldMk cId="4112729704" sldId="274"/>
            <ac:picMk id="1026" creationId="{06DAD7DC-5ADB-2D40-DD99-71BC910D0560}"/>
          </ac:picMkLst>
        </pc:picChg>
      </pc:sldChg>
      <pc:sldChg chg="delSp modSp new mod modClrScheme chgLayout">
        <pc:chgData name="Matthew Gage" userId="6ae49e1b37186e8a" providerId="LiveId" clId="{E89F21AC-7BCD-4CDA-85A8-7C8311789B1F}" dt="2022-05-01T13:39:17.259" v="3927" actId="26606"/>
        <pc:sldMkLst>
          <pc:docMk/>
          <pc:sldMk cId="1219430032" sldId="275"/>
        </pc:sldMkLst>
        <pc:spChg chg="mod">
          <ac:chgData name="Matthew Gage" userId="6ae49e1b37186e8a" providerId="LiveId" clId="{E89F21AC-7BCD-4CDA-85A8-7C8311789B1F}" dt="2022-05-01T13:39:17.259" v="3927" actId="26606"/>
          <ac:spMkLst>
            <pc:docMk/>
            <pc:sldMk cId="1219430032" sldId="275"/>
            <ac:spMk id="2" creationId="{39C9069B-82FD-7EDB-3A82-A0B78839B5AB}"/>
          </ac:spMkLst>
        </pc:spChg>
        <pc:spChg chg="del">
          <ac:chgData name="Matthew Gage" userId="6ae49e1b37186e8a" providerId="LiveId" clId="{E89F21AC-7BCD-4CDA-85A8-7C8311789B1F}" dt="2022-05-01T13:39:17.259" v="3927" actId="26606"/>
          <ac:spMkLst>
            <pc:docMk/>
            <pc:sldMk cId="1219430032" sldId="275"/>
            <ac:spMk id="3" creationId="{7952734B-F2A0-1DB4-8836-BEEB8DED6BC0}"/>
          </ac:spMkLst>
        </pc:spChg>
        <pc:spChg chg="mod">
          <ac:chgData name="Matthew Gage" userId="6ae49e1b37186e8a" providerId="LiveId" clId="{E89F21AC-7BCD-4CDA-85A8-7C8311789B1F}" dt="2022-05-01T13:39:17.259" v="3927" actId="26606"/>
          <ac:spMkLst>
            <pc:docMk/>
            <pc:sldMk cId="1219430032" sldId="275"/>
            <ac:spMk id="4" creationId="{35F094AF-2360-D207-CD21-B794264C3C57}"/>
          </ac:spMkLst>
        </pc:spChg>
      </pc:sldChg>
      <pc:sldChg chg="addSp delSp modSp new mod ord">
        <pc:chgData name="Matthew Gage" userId="6ae49e1b37186e8a" providerId="LiveId" clId="{E89F21AC-7BCD-4CDA-85A8-7C8311789B1F}" dt="2022-08-15T21:33:43.548" v="3956" actId="20577"/>
        <pc:sldMkLst>
          <pc:docMk/>
          <pc:sldMk cId="1587898118" sldId="276"/>
        </pc:sldMkLst>
        <pc:spChg chg="mod">
          <ac:chgData name="Matthew Gage" userId="6ae49e1b37186e8a" providerId="LiveId" clId="{E89F21AC-7BCD-4CDA-85A8-7C8311789B1F}" dt="2022-08-15T21:33:43.548" v="3956" actId="20577"/>
          <ac:spMkLst>
            <pc:docMk/>
            <pc:sldMk cId="1587898118" sldId="276"/>
            <ac:spMk id="2" creationId="{EBE21DB0-AC9E-809D-7A1C-B03E5D290D52}"/>
          </ac:spMkLst>
        </pc:spChg>
        <pc:spChg chg="del">
          <ac:chgData name="Matthew Gage" userId="6ae49e1b37186e8a" providerId="LiveId" clId="{E89F21AC-7BCD-4CDA-85A8-7C8311789B1F}" dt="2022-08-15T21:33:15.260" v="3931"/>
          <ac:spMkLst>
            <pc:docMk/>
            <pc:sldMk cId="1587898118" sldId="276"/>
            <ac:spMk id="3" creationId="{2638FFEC-8FCE-7D68-CB5E-EC2FAD1FDD6A}"/>
          </ac:spMkLst>
        </pc:spChg>
        <pc:graphicFrameChg chg="add mod modGraphic">
          <ac:chgData name="Matthew Gage" userId="6ae49e1b37186e8a" providerId="LiveId" clId="{E89F21AC-7BCD-4CDA-85A8-7C8311789B1F}" dt="2022-08-15T21:33:28.198" v="3936" actId="403"/>
          <ac:graphicFrameMkLst>
            <pc:docMk/>
            <pc:sldMk cId="1587898118" sldId="276"/>
            <ac:graphicFrameMk id="4" creationId="{040A9A3F-31B0-9DD3-E0D2-CFC5AD9862A4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EF489-2270-4AFE-A885-A35282760B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038068B-24E8-4C9C-B9F0-F028DFF60593}">
      <dgm:prSet/>
      <dgm:spPr/>
      <dgm:t>
        <a:bodyPr/>
        <a:lstStyle/>
        <a:p>
          <a:r>
            <a:rPr lang="en-US"/>
            <a:t>Rhythmics deals with the length of tones.</a:t>
          </a:r>
        </a:p>
      </dgm:t>
    </dgm:pt>
    <dgm:pt modelId="{B227CE96-5C87-4A50-94B4-DFC64642E59B}" type="parTrans" cxnId="{BDA0AAA7-9D93-42F5-8B64-C0C961A5AA9E}">
      <dgm:prSet/>
      <dgm:spPr/>
      <dgm:t>
        <a:bodyPr/>
        <a:lstStyle/>
        <a:p>
          <a:endParaRPr lang="en-US"/>
        </a:p>
      </dgm:t>
    </dgm:pt>
    <dgm:pt modelId="{D5E7A02D-5F8A-4F10-B092-8EE62779FFF7}" type="sibTrans" cxnId="{BDA0AAA7-9D93-42F5-8B64-C0C961A5AA9E}">
      <dgm:prSet/>
      <dgm:spPr/>
      <dgm:t>
        <a:bodyPr/>
        <a:lstStyle/>
        <a:p>
          <a:endParaRPr lang="en-US"/>
        </a:p>
      </dgm:t>
    </dgm:pt>
    <dgm:pt modelId="{7C33C7A3-2540-4119-9EB1-E6E783FAC56E}">
      <dgm:prSet/>
      <dgm:spPr/>
      <dgm:t>
        <a:bodyPr/>
        <a:lstStyle/>
        <a:p>
          <a:r>
            <a:rPr lang="en-US"/>
            <a:t>Melodics deals with the pitch of tones.</a:t>
          </a:r>
        </a:p>
      </dgm:t>
    </dgm:pt>
    <dgm:pt modelId="{EB5F43BB-0C19-40F2-89CD-1FA0450E5B14}" type="parTrans" cxnId="{E47973FD-F1B8-4E8A-929C-3B41F06DA656}">
      <dgm:prSet/>
      <dgm:spPr/>
      <dgm:t>
        <a:bodyPr/>
        <a:lstStyle/>
        <a:p>
          <a:endParaRPr lang="en-US"/>
        </a:p>
      </dgm:t>
    </dgm:pt>
    <dgm:pt modelId="{41215ADD-430B-4191-B4E7-0FA05C6C433A}" type="sibTrans" cxnId="{E47973FD-F1B8-4E8A-929C-3B41F06DA656}">
      <dgm:prSet/>
      <dgm:spPr/>
      <dgm:t>
        <a:bodyPr/>
        <a:lstStyle/>
        <a:p>
          <a:endParaRPr lang="en-US"/>
        </a:p>
      </dgm:t>
    </dgm:pt>
    <dgm:pt modelId="{D003E0C1-551A-4824-8CD4-DC45E3970293}">
      <dgm:prSet/>
      <dgm:spPr/>
      <dgm:t>
        <a:bodyPr/>
        <a:lstStyle/>
        <a:p>
          <a:r>
            <a:rPr lang="en-US"/>
            <a:t>Dynamics deals with the power and quality of tones.</a:t>
          </a:r>
        </a:p>
      </dgm:t>
    </dgm:pt>
    <dgm:pt modelId="{6E3EDCF5-3A95-47A2-9F4C-DA3EE9A3F293}" type="parTrans" cxnId="{0D488349-A660-4321-A3CD-D5E69D2C91FE}">
      <dgm:prSet/>
      <dgm:spPr/>
      <dgm:t>
        <a:bodyPr/>
        <a:lstStyle/>
        <a:p>
          <a:endParaRPr lang="en-US"/>
        </a:p>
      </dgm:t>
    </dgm:pt>
    <dgm:pt modelId="{721E3D9E-4E25-4ACE-B98F-A46D6FD2F0BD}" type="sibTrans" cxnId="{0D488349-A660-4321-A3CD-D5E69D2C91FE}">
      <dgm:prSet/>
      <dgm:spPr/>
      <dgm:t>
        <a:bodyPr/>
        <a:lstStyle/>
        <a:p>
          <a:endParaRPr lang="en-US"/>
        </a:p>
      </dgm:t>
    </dgm:pt>
    <dgm:pt modelId="{EE31531B-9597-4FA8-B1C5-D437171C07CC}">
      <dgm:prSet/>
      <dgm:spPr/>
      <dgm:t>
        <a:bodyPr/>
        <a:lstStyle/>
        <a:p>
          <a:r>
            <a:rPr lang="en-US"/>
            <a:t>Theory deals with the fundamental principles of music.</a:t>
          </a:r>
        </a:p>
      </dgm:t>
    </dgm:pt>
    <dgm:pt modelId="{B78387AC-C376-4750-AC8A-664A08197D4E}" type="parTrans" cxnId="{A36F7075-A5ED-49EA-9CE1-0C1102DE36FC}">
      <dgm:prSet/>
      <dgm:spPr/>
      <dgm:t>
        <a:bodyPr/>
        <a:lstStyle/>
        <a:p>
          <a:endParaRPr lang="en-US"/>
        </a:p>
      </dgm:t>
    </dgm:pt>
    <dgm:pt modelId="{3DCDE229-D9A1-4336-8A3C-EC5224769C4E}" type="sibTrans" cxnId="{A36F7075-A5ED-49EA-9CE1-0C1102DE36FC}">
      <dgm:prSet/>
      <dgm:spPr/>
      <dgm:t>
        <a:bodyPr/>
        <a:lstStyle/>
        <a:p>
          <a:endParaRPr lang="en-US"/>
        </a:p>
      </dgm:t>
    </dgm:pt>
    <dgm:pt modelId="{0EED86A6-0367-414E-9304-AF07E29FBFB7}">
      <dgm:prSet/>
      <dgm:spPr/>
      <dgm:t>
        <a:bodyPr/>
        <a:lstStyle/>
        <a:p>
          <a:r>
            <a:rPr lang="en-US"/>
            <a:t>Rhythm is the regular recurrence of accent.</a:t>
          </a:r>
        </a:p>
      </dgm:t>
    </dgm:pt>
    <dgm:pt modelId="{EE2C70F9-0A71-4A4E-BBAA-C57F1761EFC7}" type="parTrans" cxnId="{2686F76A-4ED9-4449-937D-FF35F7B1FF87}">
      <dgm:prSet/>
      <dgm:spPr/>
      <dgm:t>
        <a:bodyPr/>
        <a:lstStyle/>
        <a:p>
          <a:endParaRPr lang="en-US"/>
        </a:p>
      </dgm:t>
    </dgm:pt>
    <dgm:pt modelId="{48FC02FB-B27E-4127-99D7-9301F3EF1759}" type="sibTrans" cxnId="{2686F76A-4ED9-4449-937D-FF35F7B1FF87}">
      <dgm:prSet/>
      <dgm:spPr/>
      <dgm:t>
        <a:bodyPr/>
        <a:lstStyle/>
        <a:p>
          <a:endParaRPr lang="en-US"/>
        </a:p>
      </dgm:t>
    </dgm:pt>
    <dgm:pt modelId="{AB957284-54FE-4F69-B6AB-7BD438E11F7A}">
      <dgm:prSet/>
      <dgm:spPr/>
      <dgm:t>
        <a:bodyPr/>
        <a:lstStyle/>
        <a:p>
          <a:r>
            <a:rPr lang="en-US"/>
            <a:t>Melody is the combination of tones sounded in succession according to the rules of rhythm. Melody is the essence of all music.</a:t>
          </a:r>
        </a:p>
      </dgm:t>
    </dgm:pt>
    <dgm:pt modelId="{B726D2D9-2766-431F-A4D1-FEE2FC1A379C}" type="parTrans" cxnId="{6BF13FFB-24C7-4654-9DC8-EE0E1AE0B7FA}">
      <dgm:prSet/>
      <dgm:spPr/>
      <dgm:t>
        <a:bodyPr/>
        <a:lstStyle/>
        <a:p>
          <a:endParaRPr lang="en-US"/>
        </a:p>
      </dgm:t>
    </dgm:pt>
    <dgm:pt modelId="{2302A510-6BFE-41C2-B590-86B8A5537E22}" type="sibTrans" cxnId="{6BF13FFB-24C7-4654-9DC8-EE0E1AE0B7FA}">
      <dgm:prSet/>
      <dgm:spPr/>
      <dgm:t>
        <a:bodyPr/>
        <a:lstStyle/>
        <a:p>
          <a:endParaRPr lang="en-US"/>
        </a:p>
      </dgm:t>
    </dgm:pt>
    <dgm:pt modelId="{1050FCD0-1216-4EC0-B5AF-9C14FFC324E3}">
      <dgm:prSet/>
      <dgm:spPr/>
      <dgm:t>
        <a:bodyPr/>
        <a:lstStyle/>
        <a:p>
          <a:r>
            <a:rPr lang="en-US"/>
            <a:t>Harmony is a combination of two or more tones which produces a pleasing effect when sounded simultaneously.</a:t>
          </a:r>
        </a:p>
      </dgm:t>
    </dgm:pt>
    <dgm:pt modelId="{20EEE14D-084E-4AEA-B635-2256F5644E01}" type="parTrans" cxnId="{A876B741-3CE1-46BB-8F0B-FE46B21086AA}">
      <dgm:prSet/>
      <dgm:spPr/>
      <dgm:t>
        <a:bodyPr/>
        <a:lstStyle/>
        <a:p>
          <a:endParaRPr lang="en-US"/>
        </a:p>
      </dgm:t>
    </dgm:pt>
    <dgm:pt modelId="{9981153F-FD59-4B9F-A746-453051C91C71}" type="sibTrans" cxnId="{A876B741-3CE1-46BB-8F0B-FE46B21086AA}">
      <dgm:prSet/>
      <dgm:spPr/>
      <dgm:t>
        <a:bodyPr/>
        <a:lstStyle/>
        <a:p>
          <a:endParaRPr lang="en-US"/>
        </a:p>
      </dgm:t>
    </dgm:pt>
    <dgm:pt modelId="{ACBFFD00-4DA0-43F8-8232-F7CE487EF346}" type="pres">
      <dgm:prSet presAssocID="{281EF489-2270-4AFE-A885-A35282760B4E}" presName="root" presStyleCnt="0">
        <dgm:presLayoutVars>
          <dgm:dir/>
          <dgm:resizeHandles val="exact"/>
        </dgm:presLayoutVars>
      </dgm:prSet>
      <dgm:spPr/>
    </dgm:pt>
    <dgm:pt modelId="{4F2E2AE9-1046-4305-8C81-C02B06EC8F01}" type="pres">
      <dgm:prSet presAssocID="{6038068B-24E8-4C9C-B9F0-F028DFF60593}" presName="compNode" presStyleCnt="0"/>
      <dgm:spPr/>
    </dgm:pt>
    <dgm:pt modelId="{FCF26BF9-24BC-49B3-8474-266DFD597DD6}" type="pres">
      <dgm:prSet presAssocID="{6038068B-24E8-4C9C-B9F0-F028DFF60593}" presName="bgRect" presStyleLbl="bgShp" presStyleIdx="0" presStyleCnt="7"/>
      <dgm:spPr/>
    </dgm:pt>
    <dgm:pt modelId="{A517718F-7804-4AA7-AC23-5E9A5E0AFD5D}" type="pres">
      <dgm:prSet presAssocID="{6038068B-24E8-4C9C-B9F0-F028DFF6059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"/>
        </a:ext>
      </dgm:extLst>
    </dgm:pt>
    <dgm:pt modelId="{C849D2DD-B8AE-4B92-A5BE-11ED507D2A03}" type="pres">
      <dgm:prSet presAssocID="{6038068B-24E8-4C9C-B9F0-F028DFF60593}" presName="spaceRect" presStyleCnt="0"/>
      <dgm:spPr/>
    </dgm:pt>
    <dgm:pt modelId="{77F796F7-96E9-4A76-B01C-5AC2FC9D1D1A}" type="pres">
      <dgm:prSet presAssocID="{6038068B-24E8-4C9C-B9F0-F028DFF60593}" presName="parTx" presStyleLbl="revTx" presStyleIdx="0" presStyleCnt="7">
        <dgm:presLayoutVars>
          <dgm:chMax val="0"/>
          <dgm:chPref val="0"/>
        </dgm:presLayoutVars>
      </dgm:prSet>
      <dgm:spPr/>
    </dgm:pt>
    <dgm:pt modelId="{F756406C-C936-486F-83F4-C0543DF1960B}" type="pres">
      <dgm:prSet presAssocID="{D5E7A02D-5F8A-4F10-B092-8EE62779FFF7}" presName="sibTrans" presStyleCnt="0"/>
      <dgm:spPr/>
    </dgm:pt>
    <dgm:pt modelId="{4961D128-F835-4624-828F-B9E519341A9D}" type="pres">
      <dgm:prSet presAssocID="{7C33C7A3-2540-4119-9EB1-E6E783FAC56E}" presName="compNode" presStyleCnt="0"/>
      <dgm:spPr/>
    </dgm:pt>
    <dgm:pt modelId="{9A3F3754-AFF2-42BC-BC3D-5DC5EBF6C418}" type="pres">
      <dgm:prSet presAssocID="{7C33C7A3-2540-4119-9EB1-E6E783FAC56E}" presName="bgRect" presStyleLbl="bgShp" presStyleIdx="1" presStyleCnt="7"/>
      <dgm:spPr/>
    </dgm:pt>
    <dgm:pt modelId="{7C7ED2D1-3F1E-4453-AFEE-E31F7A0223AC}" type="pres">
      <dgm:prSet presAssocID="{7C33C7A3-2540-4119-9EB1-E6E783FAC56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B3BA9190-DF12-4B1C-9B3F-416B866F66E7}" type="pres">
      <dgm:prSet presAssocID="{7C33C7A3-2540-4119-9EB1-E6E783FAC56E}" presName="spaceRect" presStyleCnt="0"/>
      <dgm:spPr/>
    </dgm:pt>
    <dgm:pt modelId="{E4CCC71B-56F7-4F7A-B46E-A0371836AE16}" type="pres">
      <dgm:prSet presAssocID="{7C33C7A3-2540-4119-9EB1-E6E783FAC56E}" presName="parTx" presStyleLbl="revTx" presStyleIdx="1" presStyleCnt="7">
        <dgm:presLayoutVars>
          <dgm:chMax val="0"/>
          <dgm:chPref val="0"/>
        </dgm:presLayoutVars>
      </dgm:prSet>
      <dgm:spPr/>
    </dgm:pt>
    <dgm:pt modelId="{53D8711C-5B5E-493A-BFD0-08BAEE96743E}" type="pres">
      <dgm:prSet presAssocID="{41215ADD-430B-4191-B4E7-0FA05C6C433A}" presName="sibTrans" presStyleCnt="0"/>
      <dgm:spPr/>
    </dgm:pt>
    <dgm:pt modelId="{B470B4FD-CB59-4E63-AA8A-8981B251DC93}" type="pres">
      <dgm:prSet presAssocID="{D003E0C1-551A-4824-8CD4-DC45E3970293}" presName="compNode" presStyleCnt="0"/>
      <dgm:spPr/>
    </dgm:pt>
    <dgm:pt modelId="{97B3C6A7-D90C-4C1C-8606-2BC0047E783E}" type="pres">
      <dgm:prSet presAssocID="{D003E0C1-551A-4824-8CD4-DC45E3970293}" presName="bgRect" presStyleLbl="bgShp" presStyleIdx="2" presStyleCnt="7"/>
      <dgm:spPr/>
    </dgm:pt>
    <dgm:pt modelId="{1FB24CA5-577F-4D5B-ADE2-7FCF689B0271}" type="pres">
      <dgm:prSet presAssocID="{D003E0C1-551A-4824-8CD4-DC45E397029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olin"/>
        </a:ext>
      </dgm:extLst>
    </dgm:pt>
    <dgm:pt modelId="{4A4E40AB-73D4-476F-A529-26D724AFF65B}" type="pres">
      <dgm:prSet presAssocID="{D003E0C1-551A-4824-8CD4-DC45E3970293}" presName="spaceRect" presStyleCnt="0"/>
      <dgm:spPr/>
    </dgm:pt>
    <dgm:pt modelId="{A70E92A6-0697-4BE9-A563-46ED5DC05757}" type="pres">
      <dgm:prSet presAssocID="{D003E0C1-551A-4824-8CD4-DC45E3970293}" presName="parTx" presStyleLbl="revTx" presStyleIdx="2" presStyleCnt="7">
        <dgm:presLayoutVars>
          <dgm:chMax val="0"/>
          <dgm:chPref val="0"/>
        </dgm:presLayoutVars>
      </dgm:prSet>
      <dgm:spPr/>
    </dgm:pt>
    <dgm:pt modelId="{4970E4DE-603F-4AFF-B669-8BB9EC58D387}" type="pres">
      <dgm:prSet presAssocID="{721E3D9E-4E25-4ACE-B98F-A46D6FD2F0BD}" presName="sibTrans" presStyleCnt="0"/>
      <dgm:spPr/>
    </dgm:pt>
    <dgm:pt modelId="{60ACFD08-8450-4A43-A754-68F31B66D8F5}" type="pres">
      <dgm:prSet presAssocID="{EE31531B-9597-4FA8-B1C5-D437171C07CC}" presName="compNode" presStyleCnt="0"/>
      <dgm:spPr/>
    </dgm:pt>
    <dgm:pt modelId="{4CA7D7D4-5FBE-40E8-8E28-DDEA0D402DD8}" type="pres">
      <dgm:prSet presAssocID="{EE31531B-9597-4FA8-B1C5-D437171C07CC}" presName="bgRect" presStyleLbl="bgShp" presStyleIdx="3" presStyleCnt="7"/>
      <dgm:spPr/>
    </dgm:pt>
    <dgm:pt modelId="{8BC56A6D-D47A-4045-AFB8-B8A4EADD3F9C}" type="pres">
      <dgm:prSet presAssocID="{EE31531B-9597-4FA8-B1C5-D437171C07C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68CF14AD-082C-4339-BCE0-46A9F152B75F}" type="pres">
      <dgm:prSet presAssocID="{EE31531B-9597-4FA8-B1C5-D437171C07CC}" presName="spaceRect" presStyleCnt="0"/>
      <dgm:spPr/>
    </dgm:pt>
    <dgm:pt modelId="{CEA8EF43-0673-4C24-907D-A7522454FDBB}" type="pres">
      <dgm:prSet presAssocID="{EE31531B-9597-4FA8-B1C5-D437171C07CC}" presName="parTx" presStyleLbl="revTx" presStyleIdx="3" presStyleCnt="7">
        <dgm:presLayoutVars>
          <dgm:chMax val="0"/>
          <dgm:chPref val="0"/>
        </dgm:presLayoutVars>
      </dgm:prSet>
      <dgm:spPr/>
    </dgm:pt>
    <dgm:pt modelId="{8E38BFD8-1215-4CA7-952C-D7F1E86E7223}" type="pres">
      <dgm:prSet presAssocID="{3DCDE229-D9A1-4336-8A3C-EC5224769C4E}" presName="sibTrans" presStyleCnt="0"/>
      <dgm:spPr/>
    </dgm:pt>
    <dgm:pt modelId="{730D5892-BA0D-4D7F-8046-091B36801FFD}" type="pres">
      <dgm:prSet presAssocID="{0EED86A6-0367-414E-9304-AF07E29FBFB7}" presName="compNode" presStyleCnt="0"/>
      <dgm:spPr/>
    </dgm:pt>
    <dgm:pt modelId="{347CE034-5F0C-4A22-A91B-74BBF3D47918}" type="pres">
      <dgm:prSet presAssocID="{0EED86A6-0367-414E-9304-AF07E29FBFB7}" presName="bgRect" presStyleLbl="bgShp" presStyleIdx="4" presStyleCnt="7"/>
      <dgm:spPr/>
    </dgm:pt>
    <dgm:pt modelId="{3B943800-05FA-4FBE-B31B-376161783E46}" type="pres">
      <dgm:prSet presAssocID="{0EED86A6-0367-414E-9304-AF07E29FBFB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F6B246D-ED0B-4D7C-8CBB-E5011842CEEE}" type="pres">
      <dgm:prSet presAssocID="{0EED86A6-0367-414E-9304-AF07E29FBFB7}" presName="spaceRect" presStyleCnt="0"/>
      <dgm:spPr/>
    </dgm:pt>
    <dgm:pt modelId="{8DE6F4E5-9A3F-48D2-B292-4F406636A495}" type="pres">
      <dgm:prSet presAssocID="{0EED86A6-0367-414E-9304-AF07E29FBFB7}" presName="parTx" presStyleLbl="revTx" presStyleIdx="4" presStyleCnt="7">
        <dgm:presLayoutVars>
          <dgm:chMax val="0"/>
          <dgm:chPref val="0"/>
        </dgm:presLayoutVars>
      </dgm:prSet>
      <dgm:spPr/>
    </dgm:pt>
    <dgm:pt modelId="{251DD047-330A-4966-8B30-9CD5A4E9979F}" type="pres">
      <dgm:prSet presAssocID="{48FC02FB-B27E-4127-99D7-9301F3EF1759}" presName="sibTrans" presStyleCnt="0"/>
      <dgm:spPr/>
    </dgm:pt>
    <dgm:pt modelId="{13CFEC07-A96D-4271-A5BA-62227F640344}" type="pres">
      <dgm:prSet presAssocID="{AB957284-54FE-4F69-B6AB-7BD438E11F7A}" presName="compNode" presStyleCnt="0"/>
      <dgm:spPr/>
    </dgm:pt>
    <dgm:pt modelId="{C7184A8B-60CE-4DB9-8D5D-48F0B2B88937}" type="pres">
      <dgm:prSet presAssocID="{AB957284-54FE-4F69-B6AB-7BD438E11F7A}" presName="bgRect" presStyleLbl="bgShp" presStyleIdx="5" presStyleCnt="7"/>
      <dgm:spPr/>
    </dgm:pt>
    <dgm:pt modelId="{69419816-24A3-4995-8CFF-A11EEEB79491}" type="pres">
      <dgm:prSet presAssocID="{AB957284-54FE-4F69-B6AB-7BD438E11F7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15E05A6B-18FB-40BD-813E-643E74F3B7D7}" type="pres">
      <dgm:prSet presAssocID="{AB957284-54FE-4F69-B6AB-7BD438E11F7A}" presName="spaceRect" presStyleCnt="0"/>
      <dgm:spPr/>
    </dgm:pt>
    <dgm:pt modelId="{C67A292D-E273-4FF2-9BD6-CBB4F16DD7EB}" type="pres">
      <dgm:prSet presAssocID="{AB957284-54FE-4F69-B6AB-7BD438E11F7A}" presName="parTx" presStyleLbl="revTx" presStyleIdx="5" presStyleCnt="7">
        <dgm:presLayoutVars>
          <dgm:chMax val="0"/>
          <dgm:chPref val="0"/>
        </dgm:presLayoutVars>
      </dgm:prSet>
      <dgm:spPr/>
    </dgm:pt>
    <dgm:pt modelId="{DC3757D6-A064-4626-8F50-223EAD6829F0}" type="pres">
      <dgm:prSet presAssocID="{2302A510-6BFE-41C2-B590-86B8A5537E22}" presName="sibTrans" presStyleCnt="0"/>
      <dgm:spPr/>
    </dgm:pt>
    <dgm:pt modelId="{1A9F089D-0584-41F8-A010-E372D377E9FD}" type="pres">
      <dgm:prSet presAssocID="{1050FCD0-1216-4EC0-B5AF-9C14FFC324E3}" presName="compNode" presStyleCnt="0"/>
      <dgm:spPr/>
    </dgm:pt>
    <dgm:pt modelId="{2A92DD70-59CB-4963-BF3C-7A25DA7E8A83}" type="pres">
      <dgm:prSet presAssocID="{1050FCD0-1216-4EC0-B5AF-9C14FFC324E3}" presName="bgRect" presStyleLbl="bgShp" presStyleIdx="6" presStyleCnt="7"/>
      <dgm:spPr/>
    </dgm:pt>
    <dgm:pt modelId="{D3CF3B6D-8F33-477C-819C-A4B58F079084}" type="pres">
      <dgm:prSet presAssocID="{1050FCD0-1216-4EC0-B5AF-9C14FFC324E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ductor"/>
        </a:ext>
      </dgm:extLst>
    </dgm:pt>
    <dgm:pt modelId="{00C5AFA5-74FC-493D-B6F8-FE5D67E81820}" type="pres">
      <dgm:prSet presAssocID="{1050FCD0-1216-4EC0-B5AF-9C14FFC324E3}" presName="spaceRect" presStyleCnt="0"/>
      <dgm:spPr/>
    </dgm:pt>
    <dgm:pt modelId="{36B90B9A-9E8F-4275-8B2E-3D0BD52FED8C}" type="pres">
      <dgm:prSet presAssocID="{1050FCD0-1216-4EC0-B5AF-9C14FFC324E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8A64E21-750F-4883-8795-3F50297C7329}" type="presOf" srcId="{6038068B-24E8-4C9C-B9F0-F028DFF60593}" destId="{77F796F7-96E9-4A76-B01C-5AC2FC9D1D1A}" srcOrd="0" destOrd="0" presId="urn:microsoft.com/office/officeart/2018/2/layout/IconVerticalSolidList"/>
    <dgm:cxn modelId="{42021E2E-B767-44D6-B725-6146312C34E9}" type="presOf" srcId="{281EF489-2270-4AFE-A885-A35282760B4E}" destId="{ACBFFD00-4DA0-43F8-8232-F7CE487EF346}" srcOrd="0" destOrd="0" presId="urn:microsoft.com/office/officeart/2018/2/layout/IconVerticalSolidList"/>
    <dgm:cxn modelId="{A876B741-3CE1-46BB-8F0B-FE46B21086AA}" srcId="{281EF489-2270-4AFE-A885-A35282760B4E}" destId="{1050FCD0-1216-4EC0-B5AF-9C14FFC324E3}" srcOrd="6" destOrd="0" parTransId="{20EEE14D-084E-4AEA-B635-2256F5644E01}" sibTransId="{9981153F-FD59-4B9F-A746-453051C91C71}"/>
    <dgm:cxn modelId="{5DE26763-3324-40A4-BA56-73209641DF76}" type="presOf" srcId="{EE31531B-9597-4FA8-B1C5-D437171C07CC}" destId="{CEA8EF43-0673-4C24-907D-A7522454FDBB}" srcOrd="0" destOrd="0" presId="urn:microsoft.com/office/officeart/2018/2/layout/IconVerticalSolidList"/>
    <dgm:cxn modelId="{80A60268-27D4-499B-AB3C-FDC8EBD1145E}" type="presOf" srcId="{7C33C7A3-2540-4119-9EB1-E6E783FAC56E}" destId="{E4CCC71B-56F7-4F7A-B46E-A0371836AE16}" srcOrd="0" destOrd="0" presId="urn:microsoft.com/office/officeart/2018/2/layout/IconVerticalSolidList"/>
    <dgm:cxn modelId="{0D488349-A660-4321-A3CD-D5E69D2C91FE}" srcId="{281EF489-2270-4AFE-A885-A35282760B4E}" destId="{D003E0C1-551A-4824-8CD4-DC45E3970293}" srcOrd="2" destOrd="0" parTransId="{6E3EDCF5-3A95-47A2-9F4C-DA3EE9A3F293}" sibTransId="{721E3D9E-4E25-4ACE-B98F-A46D6FD2F0BD}"/>
    <dgm:cxn modelId="{2686F76A-4ED9-4449-937D-FF35F7B1FF87}" srcId="{281EF489-2270-4AFE-A885-A35282760B4E}" destId="{0EED86A6-0367-414E-9304-AF07E29FBFB7}" srcOrd="4" destOrd="0" parTransId="{EE2C70F9-0A71-4A4E-BBAA-C57F1761EFC7}" sibTransId="{48FC02FB-B27E-4127-99D7-9301F3EF1759}"/>
    <dgm:cxn modelId="{A36F7075-A5ED-49EA-9CE1-0C1102DE36FC}" srcId="{281EF489-2270-4AFE-A885-A35282760B4E}" destId="{EE31531B-9597-4FA8-B1C5-D437171C07CC}" srcOrd="3" destOrd="0" parTransId="{B78387AC-C376-4750-AC8A-664A08197D4E}" sibTransId="{3DCDE229-D9A1-4336-8A3C-EC5224769C4E}"/>
    <dgm:cxn modelId="{E33D6D88-2AC8-4383-8B81-32412E8F05F3}" type="presOf" srcId="{0EED86A6-0367-414E-9304-AF07E29FBFB7}" destId="{8DE6F4E5-9A3F-48D2-B292-4F406636A495}" srcOrd="0" destOrd="0" presId="urn:microsoft.com/office/officeart/2018/2/layout/IconVerticalSolidList"/>
    <dgm:cxn modelId="{73610A95-3D81-4F1B-AC1A-CD59444907DC}" type="presOf" srcId="{AB957284-54FE-4F69-B6AB-7BD438E11F7A}" destId="{C67A292D-E273-4FF2-9BD6-CBB4F16DD7EB}" srcOrd="0" destOrd="0" presId="urn:microsoft.com/office/officeart/2018/2/layout/IconVerticalSolidList"/>
    <dgm:cxn modelId="{BDA0AAA7-9D93-42F5-8B64-C0C961A5AA9E}" srcId="{281EF489-2270-4AFE-A885-A35282760B4E}" destId="{6038068B-24E8-4C9C-B9F0-F028DFF60593}" srcOrd="0" destOrd="0" parTransId="{B227CE96-5C87-4A50-94B4-DFC64642E59B}" sibTransId="{D5E7A02D-5F8A-4F10-B092-8EE62779FFF7}"/>
    <dgm:cxn modelId="{50CC72BC-AB6E-4C40-8D53-2008B0824A70}" type="presOf" srcId="{D003E0C1-551A-4824-8CD4-DC45E3970293}" destId="{A70E92A6-0697-4BE9-A563-46ED5DC05757}" srcOrd="0" destOrd="0" presId="urn:microsoft.com/office/officeart/2018/2/layout/IconVerticalSolidList"/>
    <dgm:cxn modelId="{58129ACF-E4A9-469B-86AC-DA83D6D369B2}" type="presOf" srcId="{1050FCD0-1216-4EC0-B5AF-9C14FFC324E3}" destId="{36B90B9A-9E8F-4275-8B2E-3D0BD52FED8C}" srcOrd="0" destOrd="0" presId="urn:microsoft.com/office/officeart/2018/2/layout/IconVerticalSolidList"/>
    <dgm:cxn modelId="{6BF13FFB-24C7-4654-9DC8-EE0E1AE0B7FA}" srcId="{281EF489-2270-4AFE-A885-A35282760B4E}" destId="{AB957284-54FE-4F69-B6AB-7BD438E11F7A}" srcOrd="5" destOrd="0" parTransId="{B726D2D9-2766-431F-A4D1-FEE2FC1A379C}" sibTransId="{2302A510-6BFE-41C2-B590-86B8A5537E22}"/>
    <dgm:cxn modelId="{E47973FD-F1B8-4E8A-929C-3B41F06DA656}" srcId="{281EF489-2270-4AFE-A885-A35282760B4E}" destId="{7C33C7A3-2540-4119-9EB1-E6E783FAC56E}" srcOrd="1" destOrd="0" parTransId="{EB5F43BB-0C19-40F2-89CD-1FA0450E5B14}" sibTransId="{41215ADD-430B-4191-B4E7-0FA05C6C433A}"/>
    <dgm:cxn modelId="{63639986-D89A-425F-B3C0-78DEA255E5AA}" type="presParOf" srcId="{ACBFFD00-4DA0-43F8-8232-F7CE487EF346}" destId="{4F2E2AE9-1046-4305-8C81-C02B06EC8F01}" srcOrd="0" destOrd="0" presId="urn:microsoft.com/office/officeart/2018/2/layout/IconVerticalSolidList"/>
    <dgm:cxn modelId="{97AEEEE8-D096-44BF-8381-49305B25D892}" type="presParOf" srcId="{4F2E2AE9-1046-4305-8C81-C02B06EC8F01}" destId="{FCF26BF9-24BC-49B3-8474-266DFD597DD6}" srcOrd="0" destOrd="0" presId="urn:microsoft.com/office/officeart/2018/2/layout/IconVerticalSolidList"/>
    <dgm:cxn modelId="{4831CE3E-6FF6-4D28-8C9E-294295A23EEA}" type="presParOf" srcId="{4F2E2AE9-1046-4305-8C81-C02B06EC8F01}" destId="{A517718F-7804-4AA7-AC23-5E9A5E0AFD5D}" srcOrd="1" destOrd="0" presId="urn:microsoft.com/office/officeart/2018/2/layout/IconVerticalSolidList"/>
    <dgm:cxn modelId="{0A7E72E2-D7AB-481B-840E-4C7C74C3C524}" type="presParOf" srcId="{4F2E2AE9-1046-4305-8C81-C02B06EC8F01}" destId="{C849D2DD-B8AE-4B92-A5BE-11ED507D2A03}" srcOrd="2" destOrd="0" presId="urn:microsoft.com/office/officeart/2018/2/layout/IconVerticalSolidList"/>
    <dgm:cxn modelId="{EB588DDF-8292-4F3A-882C-A2496871FADA}" type="presParOf" srcId="{4F2E2AE9-1046-4305-8C81-C02B06EC8F01}" destId="{77F796F7-96E9-4A76-B01C-5AC2FC9D1D1A}" srcOrd="3" destOrd="0" presId="urn:microsoft.com/office/officeart/2018/2/layout/IconVerticalSolidList"/>
    <dgm:cxn modelId="{1E80701C-6ACB-46A9-BDA1-27270D4A99BA}" type="presParOf" srcId="{ACBFFD00-4DA0-43F8-8232-F7CE487EF346}" destId="{F756406C-C936-486F-83F4-C0543DF1960B}" srcOrd="1" destOrd="0" presId="urn:microsoft.com/office/officeart/2018/2/layout/IconVerticalSolidList"/>
    <dgm:cxn modelId="{62DCB78A-5F95-4D64-9E9D-F238DA947CB0}" type="presParOf" srcId="{ACBFFD00-4DA0-43F8-8232-F7CE487EF346}" destId="{4961D128-F835-4624-828F-B9E519341A9D}" srcOrd="2" destOrd="0" presId="urn:microsoft.com/office/officeart/2018/2/layout/IconVerticalSolidList"/>
    <dgm:cxn modelId="{C9ED98CF-5583-40E1-8EBC-D4B72EF5E2DC}" type="presParOf" srcId="{4961D128-F835-4624-828F-B9E519341A9D}" destId="{9A3F3754-AFF2-42BC-BC3D-5DC5EBF6C418}" srcOrd="0" destOrd="0" presId="urn:microsoft.com/office/officeart/2018/2/layout/IconVerticalSolidList"/>
    <dgm:cxn modelId="{FB38B22D-BB85-4ABC-86D6-6044A1BC9C83}" type="presParOf" srcId="{4961D128-F835-4624-828F-B9E519341A9D}" destId="{7C7ED2D1-3F1E-4453-AFEE-E31F7A0223AC}" srcOrd="1" destOrd="0" presId="urn:microsoft.com/office/officeart/2018/2/layout/IconVerticalSolidList"/>
    <dgm:cxn modelId="{8D8ED4F8-E0D3-4F50-92C5-F25CBFF094C9}" type="presParOf" srcId="{4961D128-F835-4624-828F-B9E519341A9D}" destId="{B3BA9190-DF12-4B1C-9B3F-416B866F66E7}" srcOrd="2" destOrd="0" presId="urn:microsoft.com/office/officeart/2018/2/layout/IconVerticalSolidList"/>
    <dgm:cxn modelId="{F8C08F09-CCD7-4D06-9E40-B13A69E250F5}" type="presParOf" srcId="{4961D128-F835-4624-828F-B9E519341A9D}" destId="{E4CCC71B-56F7-4F7A-B46E-A0371836AE16}" srcOrd="3" destOrd="0" presId="urn:microsoft.com/office/officeart/2018/2/layout/IconVerticalSolidList"/>
    <dgm:cxn modelId="{EDB50C2A-7F6A-4D62-B54F-1223B01A8391}" type="presParOf" srcId="{ACBFFD00-4DA0-43F8-8232-F7CE487EF346}" destId="{53D8711C-5B5E-493A-BFD0-08BAEE96743E}" srcOrd="3" destOrd="0" presId="urn:microsoft.com/office/officeart/2018/2/layout/IconVerticalSolidList"/>
    <dgm:cxn modelId="{BA10C656-0FC6-4F9B-99DB-77ECC8AF6980}" type="presParOf" srcId="{ACBFFD00-4DA0-43F8-8232-F7CE487EF346}" destId="{B470B4FD-CB59-4E63-AA8A-8981B251DC93}" srcOrd="4" destOrd="0" presId="urn:microsoft.com/office/officeart/2018/2/layout/IconVerticalSolidList"/>
    <dgm:cxn modelId="{CC5787E3-1CA0-4FE4-91FD-6E5C248D5B1B}" type="presParOf" srcId="{B470B4FD-CB59-4E63-AA8A-8981B251DC93}" destId="{97B3C6A7-D90C-4C1C-8606-2BC0047E783E}" srcOrd="0" destOrd="0" presId="urn:microsoft.com/office/officeart/2018/2/layout/IconVerticalSolidList"/>
    <dgm:cxn modelId="{656BA5B6-C137-40C9-8D36-8FC2CCE45208}" type="presParOf" srcId="{B470B4FD-CB59-4E63-AA8A-8981B251DC93}" destId="{1FB24CA5-577F-4D5B-ADE2-7FCF689B0271}" srcOrd="1" destOrd="0" presId="urn:microsoft.com/office/officeart/2018/2/layout/IconVerticalSolidList"/>
    <dgm:cxn modelId="{4B1ABCEE-FDAC-4C72-988F-0EEEBA37E17B}" type="presParOf" srcId="{B470B4FD-CB59-4E63-AA8A-8981B251DC93}" destId="{4A4E40AB-73D4-476F-A529-26D724AFF65B}" srcOrd="2" destOrd="0" presId="urn:microsoft.com/office/officeart/2018/2/layout/IconVerticalSolidList"/>
    <dgm:cxn modelId="{0B274231-BA25-4A9B-BA6B-067DEC5BE8CA}" type="presParOf" srcId="{B470B4FD-CB59-4E63-AA8A-8981B251DC93}" destId="{A70E92A6-0697-4BE9-A563-46ED5DC05757}" srcOrd="3" destOrd="0" presId="urn:microsoft.com/office/officeart/2018/2/layout/IconVerticalSolidList"/>
    <dgm:cxn modelId="{9B79CBE4-55CD-43B3-8501-F4E6A77AC24D}" type="presParOf" srcId="{ACBFFD00-4DA0-43F8-8232-F7CE487EF346}" destId="{4970E4DE-603F-4AFF-B669-8BB9EC58D387}" srcOrd="5" destOrd="0" presId="urn:microsoft.com/office/officeart/2018/2/layout/IconVerticalSolidList"/>
    <dgm:cxn modelId="{93018FEE-F071-43A2-BE8B-D99BE946D050}" type="presParOf" srcId="{ACBFFD00-4DA0-43F8-8232-F7CE487EF346}" destId="{60ACFD08-8450-4A43-A754-68F31B66D8F5}" srcOrd="6" destOrd="0" presId="urn:microsoft.com/office/officeart/2018/2/layout/IconVerticalSolidList"/>
    <dgm:cxn modelId="{45677AC1-CB70-44DD-B9CF-E565B15895BF}" type="presParOf" srcId="{60ACFD08-8450-4A43-A754-68F31B66D8F5}" destId="{4CA7D7D4-5FBE-40E8-8E28-DDEA0D402DD8}" srcOrd="0" destOrd="0" presId="urn:microsoft.com/office/officeart/2018/2/layout/IconVerticalSolidList"/>
    <dgm:cxn modelId="{0A7E5EDD-EAD6-4602-8148-4284D4FE50BD}" type="presParOf" srcId="{60ACFD08-8450-4A43-A754-68F31B66D8F5}" destId="{8BC56A6D-D47A-4045-AFB8-B8A4EADD3F9C}" srcOrd="1" destOrd="0" presId="urn:microsoft.com/office/officeart/2018/2/layout/IconVerticalSolidList"/>
    <dgm:cxn modelId="{D430209C-CF72-429D-91D2-4542AD23B5C4}" type="presParOf" srcId="{60ACFD08-8450-4A43-A754-68F31B66D8F5}" destId="{68CF14AD-082C-4339-BCE0-46A9F152B75F}" srcOrd="2" destOrd="0" presId="urn:microsoft.com/office/officeart/2018/2/layout/IconVerticalSolidList"/>
    <dgm:cxn modelId="{4316CE43-A267-4AB1-82F4-925F618E2643}" type="presParOf" srcId="{60ACFD08-8450-4A43-A754-68F31B66D8F5}" destId="{CEA8EF43-0673-4C24-907D-A7522454FDBB}" srcOrd="3" destOrd="0" presId="urn:microsoft.com/office/officeart/2018/2/layout/IconVerticalSolidList"/>
    <dgm:cxn modelId="{A33050EB-6B04-4159-AB75-054A519BF925}" type="presParOf" srcId="{ACBFFD00-4DA0-43F8-8232-F7CE487EF346}" destId="{8E38BFD8-1215-4CA7-952C-D7F1E86E7223}" srcOrd="7" destOrd="0" presId="urn:microsoft.com/office/officeart/2018/2/layout/IconVerticalSolidList"/>
    <dgm:cxn modelId="{CC9DFE4D-8ACD-416C-BE14-1E15BC37D776}" type="presParOf" srcId="{ACBFFD00-4DA0-43F8-8232-F7CE487EF346}" destId="{730D5892-BA0D-4D7F-8046-091B36801FFD}" srcOrd="8" destOrd="0" presId="urn:microsoft.com/office/officeart/2018/2/layout/IconVerticalSolidList"/>
    <dgm:cxn modelId="{F1526004-F22F-4D55-BF7B-E3F20E1BEE68}" type="presParOf" srcId="{730D5892-BA0D-4D7F-8046-091B36801FFD}" destId="{347CE034-5F0C-4A22-A91B-74BBF3D47918}" srcOrd="0" destOrd="0" presId="urn:microsoft.com/office/officeart/2018/2/layout/IconVerticalSolidList"/>
    <dgm:cxn modelId="{C1FABCD7-13DF-4159-842C-3ECD869C1AB2}" type="presParOf" srcId="{730D5892-BA0D-4D7F-8046-091B36801FFD}" destId="{3B943800-05FA-4FBE-B31B-376161783E46}" srcOrd="1" destOrd="0" presId="urn:microsoft.com/office/officeart/2018/2/layout/IconVerticalSolidList"/>
    <dgm:cxn modelId="{77EA68A9-DE2D-462D-B61E-4D440BD49FD6}" type="presParOf" srcId="{730D5892-BA0D-4D7F-8046-091B36801FFD}" destId="{CF6B246D-ED0B-4D7C-8CBB-E5011842CEEE}" srcOrd="2" destOrd="0" presId="urn:microsoft.com/office/officeart/2018/2/layout/IconVerticalSolidList"/>
    <dgm:cxn modelId="{0AC47D8E-1779-47D3-B0B0-208447506610}" type="presParOf" srcId="{730D5892-BA0D-4D7F-8046-091B36801FFD}" destId="{8DE6F4E5-9A3F-48D2-B292-4F406636A495}" srcOrd="3" destOrd="0" presId="urn:microsoft.com/office/officeart/2018/2/layout/IconVerticalSolidList"/>
    <dgm:cxn modelId="{639D2888-5918-4C52-94A7-6B21EA1AC115}" type="presParOf" srcId="{ACBFFD00-4DA0-43F8-8232-F7CE487EF346}" destId="{251DD047-330A-4966-8B30-9CD5A4E9979F}" srcOrd="9" destOrd="0" presId="urn:microsoft.com/office/officeart/2018/2/layout/IconVerticalSolidList"/>
    <dgm:cxn modelId="{0B7A2A63-EB84-4C1B-98F6-17717D4FF2AD}" type="presParOf" srcId="{ACBFFD00-4DA0-43F8-8232-F7CE487EF346}" destId="{13CFEC07-A96D-4271-A5BA-62227F640344}" srcOrd="10" destOrd="0" presId="urn:microsoft.com/office/officeart/2018/2/layout/IconVerticalSolidList"/>
    <dgm:cxn modelId="{E9AD8150-2413-4792-9A01-5210982C8062}" type="presParOf" srcId="{13CFEC07-A96D-4271-A5BA-62227F640344}" destId="{C7184A8B-60CE-4DB9-8D5D-48F0B2B88937}" srcOrd="0" destOrd="0" presId="urn:microsoft.com/office/officeart/2018/2/layout/IconVerticalSolidList"/>
    <dgm:cxn modelId="{6D73C52A-9F2D-4CB6-8C49-FD36462DED7E}" type="presParOf" srcId="{13CFEC07-A96D-4271-A5BA-62227F640344}" destId="{69419816-24A3-4995-8CFF-A11EEEB79491}" srcOrd="1" destOrd="0" presId="urn:microsoft.com/office/officeart/2018/2/layout/IconVerticalSolidList"/>
    <dgm:cxn modelId="{1CF25367-A64F-4063-9E85-C4F6CE919445}" type="presParOf" srcId="{13CFEC07-A96D-4271-A5BA-62227F640344}" destId="{15E05A6B-18FB-40BD-813E-643E74F3B7D7}" srcOrd="2" destOrd="0" presId="urn:microsoft.com/office/officeart/2018/2/layout/IconVerticalSolidList"/>
    <dgm:cxn modelId="{73E7D047-5781-4432-87E8-048EFE26B329}" type="presParOf" srcId="{13CFEC07-A96D-4271-A5BA-62227F640344}" destId="{C67A292D-E273-4FF2-9BD6-CBB4F16DD7EB}" srcOrd="3" destOrd="0" presId="urn:microsoft.com/office/officeart/2018/2/layout/IconVerticalSolidList"/>
    <dgm:cxn modelId="{6114257A-5A85-498D-B4AE-E3AF656FD44F}" type="presParOf" srcId="{ACBFFD00-4DA0-43F8-8232-F7CE487EF346}" destId="{DC3757D6-A064-4626-8F50-223EAD6829F0}" srcOrd="11" destOrd="0" presId="urn:microsoft.com/office/officeart/2018/2/layout/IconVerticalSolidList"/>
    <dgm:cxn modelId="{68049003-1114-4BEF-9181-4DAB6F204667}" type="presParOf" srcId="{ACBFFD00-4DA0-43F8-8232-F7CE487EF346}" destId="{1A9F089D-0584-41F8-A010-E372D377E9FD}" srcOrd="12" destOrd="0" presId="urn:microsoft.com/office/officeart/2018/2/layout/IconVerticalSolidList"/>
    <dgm:cxn modelId="{0641C3E3-7D5A-4283-888A-692395687B2C}" type="presParOf" srcId="{1A9F089D-0584-41F8-A010-E372D377E9FD}" destId="{2A92DD70-59CB-4963-BF3C-7A25DA7E8A83}" srcOrd="0" destOrd="0" presId="urn:microsoft.com/office/officeart/2018/2/layout/IconVerticalSolidList"/>
    <dgm:cxn modelId="{BE37004B-D420-48FB-8240-06D6988408AB}" type="presParOf" srcId="{1A9F089D-0584-41F8-A010-E372D377E9FD}" destId="{D3CF3B6D-8F33-477C-819C-A4B58F079084}" srcOrd="1" destOrd="0" presId="urn:microsoft.com/office/officeart/2018/2/layout/IconVerticalSolidList"/>
    <dgm:cxn modelId="{5BD844DC-758E-4DC7-BE3F-289FD12AA98B}" type="presParOf" srcId="{1A9F089D-0584-41F8-A010-E372D377E9FD}" destId="{00C5AFA5-74FC-493D-B6F8-FE5D67E81820}" srcOrd="2" destOrd="0" presId="urn:microsoft.com/office/officeart/2018/2/layout/IconVerticalSolidList"/>
    <dgm:cxn modelId="{C58BCA3E-EEFA-4A9A-80F1-BBFA13CD8EB5}" type="presParOf" srcId="{1A9F089D-0584-41F8-A010-E372D377E9FD}" destId="{36B90B9A-9E8F-4275-8B2E-3D0BD52FED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CF07B-BDDB-4070-BBCF-52683D5CAB9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A6F2D2-1B20-4268-95E1-FA11461BDD23}">
      <dgm:prSet/>
      <dgm:spPr/>
      <dgm:t>
        <a:bodyPr/>
        <a:lstStyle/>
        <a:p>
          <a:r>
            <a:rPr lang="en-US"/>
            <a:t>A note is a character used to represent the length of a tone</a:t>
          </a:r>
        </a:p>
      </dgm:t>
    </dgm:pt>
    <dgm:pt modelId="{7D0E96CD-E45A-48F7-8D60-091E33013D55}" type="parTrans" cxnId="{21F1BFBC-B7F0-4187-B4CD-7C42E2294501}">
      <dgm:prSet/>
      <dgm:spPr/>
      <dgm:t>
        <a:bodyPr/>
        <a:lstStyle/>
        <a:p>
          <a:endParaRPr lang="en-US"/>
        </a:p>
      </dgm:t>
    </dgm:pt>
    <dgm:pt modelId="{BF0D0B24-2836-45E0-B314-69ACBBB0A72D}" type="sibTrans" cxnId="{21F1BFBC-B7F0-4187-B4CD-7C42E2294501}">
      <dgm:prSet/>
      <dgm:spPr/>
      <dgm:t>
        <a:bodyPr/>
        <a:lstStyle/>
        <a:p>
          <a:endParaRPr lang="en-US"/>
        </a:p>
      </dgm:t>
    </dgm:pt>
    <dgm:pt modelId="{DB094322-E98D-4E08-AB44-10F0AF978714}">
      <dgm:prSet/>
      <dgm:spPr/>
      <dgm:t>
        <a:bodyPr/>
        <a:lstStyle/>
        <a:p>
          <a:r>
            <a:rPr lang="en-US"/>
            <a:t>A rest is a character used to represent a length of timepassed in silence.</a:t>
          </a:r>
        </a:p>
      </dgm:t>
    </dgm:pt>
    <dgm:pt modelId="{95779D9F-4FDA-48D9-BBE0-586E6D806FC8}" type="parTrans" cxnId="{03BD7B70-CEE7-428A-A16D-4CA587C6E670}">
      <dgm:prSet/>
      <dgm:spPr/>
      <dgm:t>
        <a:bodyPr/>
        <a:lstStyle/>
        <a:p>
          <a:endParaRPr lang="en-US"/>
        </a:p>
      </dgm:t>
    </dgm:pt>
    <dgm:pt modelId="{4F09D358-BBE6-4FBC-BAD3-10878A4AC54E}" type="sibTrans" cxnId="{03BD7B70-CEE7-428A-A16D-4CA587C6E670}">
      <dgm:prSet/>
      <dgm:spPr/>
      <dgm:t>
        <a:bodyPr/>
        <a:lstStyle/>
        <a:p>
          <a:endParaRPr lang="en-US"/>
        </a:p>
      </dgm:t>
    </dgm:pt>
    <dgm:pt modelId="{D260393D-2945-4648-A0B9-CC80EE7D32A9}" type="pres">
      <dgm:prSet presAssocID="{0F4CF07B-BDDB-4070-BBCF-52683D5CAB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846979-C24D-4375-BC41-724B3B700D34}" type="pres">
      <dgm:prSet presAssocID="{38A6F2D2-1B20-4268-95E1-FA11461BDD23}" presName="hierRoot1" presStyleCnt="0"/>
      <dgm:spPr/>
    </dgm:pt>
    <dgm:pt modelId="{F7447F84-F940-4CD7-AA67-4B1B10D12BAE}" type="pres">
      <dgm:prSet presAssocID="{38A6F2D2-1B20-4268-95E1-FA11461BDD23}" presName="composite" presStyleCnt="0"/>
      <dgm:spPr/>
    </dgm:pt>
    <dgm:pt modelId="{A6A2E5FF-38DA-4269-8578-C3F4471412D8}" type="pres">
      <dgm:prSet presAssocID="{38A6F2D2-1B20-4268-95E1-FA11461BDD23}" presName="background" presStyleLbl="node0" presStyleIdx="0" presStyleCnt="2"/>
      <dgm:spPr/>
    </dgm:pt>
    <dgm:pt modelId="{1A509E8C-06F0-44DB-9F6B-9E26EAA6503B}" type="pres">
      <dgm:prSet presAssocID="{38A6F2D2-1B20-4268-95E1-FA11461BDD23}" presName="text" presStyleLbl="fgAcc0" presStyleIdx="0" presStyleCnt="2">
        <dgm:presLayoutVars>
          <dgm:chPref val="3"/>
        </dgm:presLayoutVars>
      </dgm:prSet>
      <dgm:spPr/>
    </dgm:pt>
    <dgm:pt modelId="{4650C1FD-DBEA-4B68-831C-B7AB7DD8B686}" type="pres">
      <dgm:prSet presAssocID="{38A6F2D2-1B20-4268-95E1-FA11461BDD23}" presName="hierChild2" presStyleCnt="0"/>
      <dgm:spPr/>
    </dgm:pt>
    <dgm:pt modelId="{2437F814-62F6-4CDB-870D-E2EFFB42594C}" type="pres">
      <dgm:prSet presAssocID="{DB094322-E98D-4E08-AB44-10F0AF978714}" presName="hierRoot1" presStyleCnt="0"/>
      <dgm:spPr/>
    </dgm:pt>
    <dgm:pt modelId="{FA1A1F1D-526B-4CB5-9E30-1385BBC5B510}" type="pres">
      <dgm:prSet presAssocID="{DB094322-E98D-4E08-AB44-10F0AF978714}" presName="composite" presStyleCnt="0"/>
      <dgm:spPr/>
    </dgm:pt>
    <dgm:pt modelId="{458441A3-8640-40DE-AE60-AC15FF5EE2E9}" type="pres">
      <dgm:prSet presAssocID="{DB094322-E98D-4E08-AB44-10F0AF978714}" presName="background" presStyleLbl="node0" presStyleIdx="1" presStyleCnt="2"/>
      <dgm:spPr/>
    </dgm:pt>
    <dgm:pt modelId="{4839A89F-4F5A-4FE4-8FAB-2FEC9A6C1EA9}" type="pres">
      <dgm:prSet presAssocID="{DB094322-E98D-4E08-AB44-10F0AF978714}" presName="text" presStyleLbl="fgAcc0" presStyleIdx="1" presStyleCnt="2">
        <dgm:presLayoutVars>
          <dgm:chPref val="3"/>
        </dgm:presLayoutVars>
      </dgm:prSet>
      <dgm:spPr/>
    </dgm:pt>
    <dgm:pt modelId="{28DC41EF-A465-49A0-81C6-4C0113A6A452}" type="pres">
      <dgm:prSet presAssocID="{DB094322-E98D-4E08-AB44-10F0AF978714}" presName="hierChild2" presStyleCnt="0"/>
      <dgm:spPr/>
    </dgm:pt>
  </dgm:ptLst>
  <dgm:cxnLst>
    <dgm:cxn modelId="{E441F513-93BE-4FC9-B452-8A92718DEF47}" type="presOf" srcId="{0F4CF07B-BDDB-4070-BBCF-52683D5CAB90}" destId="{D260393D-2945-4648-A0B9-CC80EE7D32A9}" srcOrd="0" destOrd="0" presId="urn:microsoft.com/office/officeart/2005/8/layout/hierarchy1"/>
    <dgm:cxn modelId="{03BD7B70-CEE7-428A-A16D-4CA587C6E670}" srcId="{0F4CF07B-BDDB-4070-BBCF-52683D5CAB90}" destId="{DB094322-E98D-4E08-AB44-10F0AF978714}" srcOrd="1" destOrd="0" parTransId="{95779D9F-4FDA-48D9-BBE0-586E6D806FC8}" sibTransId="{4F09D358-BBE6-4FBC-BAD3-10878A4AC54E}"/>
    <dgm:cxn modelId="{D27EAEA1-B1FB-4FD8-B504-5F55A3D54FDB}" type="presOf" srcId="{38A6F2D2-1B20-4268-95E1-FA11461BDD23}" destId="{1A509E8C-06F0-44DB-9F6B-9E26EAA6503B}" srcOrd="0" destOrd="0" presId="urn:microsoft.com/office/officeart/2005/8/layout/hierarchy1"/>
    <dgm:cxn modelId="{21F1BFBC-B7F0-4187-B4CD-7C42E2294501}" srcId="{0F4CF07B-BDDB-4070-BBCF-52683D5CAB90}" destId="{38A6F2D2-1B20-4268-95E1-FA11461BDD23}" srcOrd="0" destOrd="0" parTransId="{7D0E96CD-E45A-48F7-8D60-091E33013D55}" sibTransId="{BF0D0B24-2836-45E0-B314-69ACBBB0A72D}"/>
    <dgm:cxn modelId="{FCAA06E0-FF2D-4EAF-96DB-78D755956741}" type="presOf" srcId="{DB094322-E98D-4E08-AB44-10F0AF978714}" destId="{4839A89F-4F5A-4FE4-8FAB-2FEC9A6C1EA9}" srcOrd="0" destOrd="0" presId="urn:microsoft.com/office/officeart/2005/8/layout/hierarchy1"/>
    <dgm:cxn modelId="{E9CD7D0A-C56A-4F57-906D-226ECE95C5DB}" type="presParOf" srcId="{D260393D-2945-4648-A0B9-CC80EE7D32A9}" destId="{75846979-C24D-4375-BC41-724B3B700D34}" srcOrd="0" destOrd="0" presId="urn:microsoft.com/office/officeart/2005/8/layout/hierarchy1"/>
    <dgm:cxn modelId="{2021B435-FC67-4665-80D3-B920BBA4041F}" type="presParOf" srcId="{75846979-C24D-4375-BC41-724B3B700D34}" destId="{F7447F84-F940-4CD7-AA67-4B1B10D12BAE}" srcOrd="0" destOrd="0" presId="urn:microsoft.com/office/officeart/2005/8/layout/hierarchy1"/>
    <dgm:cxn modelId="{46653714-A5AA-4EE4-AD9A-3026C858C797}" type="presParOf" srcId="{F7447F84-F940-4CD7-AA67-4B1B10D12BAE}" destId="{A6A2E5FF-38DA-4269-8578-C3F4471412D8}" srcOrd="0" destOrd="0" presId="urn:microsoft.com/office/officeart/2005/8/layout/hierarchy1"/>
    <dgm:cxn modelId="{17566446-F0BF-4E50-A098-0E9C63B9B7CE}" type="presParOf" srcId="{F7447F84-F940-4CD7-AA67-4B1B10D12BAE}" destId="{1A509E8C-06F0-44DB-9F6B-9E26EAA6503B}" srcOrd="1" destOrd="0" presId="urn:microsoft.com/office/officeart/2005/8/layout/hierarchy1"/>
    <dgm:cxn modelId="{DD6128F8-4650-4197-823F-C5CF1489F0A0}" type="presParOf" srcId="{75846979-C24D-4375-BC41-724B3B700D34}" destId="{4650C1FD-DBEA-4B68-831C-B7AB7DD8B686}" srcOrd="1" destOrd="0" presId="urn:microsoft.com/office/officeart/2005/8/layout/hierarchy1"/>
    <dgm:cxn modelId="{445E3B2F-ECF7-42A6-B8B0-EE121B315948}" type="presParOf" srcId="{D260393D-2945-4648-A0B9-CC80EE7D32A9}" destId="{2437F814-62F6-4CDB-870D-E2EFFB42594C}" srcOrd="1" destOrd="0" presId="urn:microsoft.com/office/officeart/2005/8/layout/hierarchy1"/>
    <dgm:cxn modelId="{4E491FE4-7F7F-4436-8F50-6A19C21271CA}" type="presParOf" srcId="{2437F814-62F6-4CDB-870D-E2EFFB42594C}" destId="{FA1A1F1D-526B-4CB5-9E30-1385BBC5B510}" srcOrd="0" destOrd="0" presId="urn:microsoft.com/office/officeart/2005/8/layout/hierarchy1"/>
    <dgm:cxn modelId="{241C6DB6-13DE-49E0-B2CC-2905C2B9C318}" type="presParOf" srcId="{FA1A1F1D-526B-4CB5-9E30-1385BBC5B510}" destId="{458441A3-8640-40DE-AE60-AC15FF5EE2E9}" srcOrd="0" destOrd="0" presId="urn:microsoft.com/office/officeart/2005/8/layout/hierarchy1"/>
    <dgm:cxn modelId="{86D29F05-2768-4890-960B-3C6C37FB0CDE}" type="presParOf" srcId="{FA1A1F1D-526B-4CB5-9E30-1385BBC5B510}" destId="{4839A89F-4F5A-4FE4-8FAB-2FEC9A6C1EA9}" srcOrd="1" destOrd="0" presId="urn:microsoft.com/office/officeart/2005/8/layout/hierarchy1"/>
    <dgm:cxn modelId="{D55E2168-56BC-436F-B093-E679674FA2A2}" type="presParOf" srcId="{2437F814-62F6-4CDB-870D-E2EFFB42594C}" destId="{28DC41EF-A465-49A0-81C6-4C0113A6A4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26BF9-24BC-49B3-8474-266DFD597DD6}">
      <dsp:nvSpPr>
        <dsp:cNvPr id="0" name=""/>
        <dsp:cNvSpPr/>
      </dsp:nvSpPr>
      <dsp:spPr>
        <a:xfrm>
          <a:off x="0" y="323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7718F-7804-4AA7-AC23-5E9A5E0AFD5D}">
      <dsp:nvSpPr>
        <dsp:cNvPr id="0" name=""/>
        <dsp:cNvSpPr/>
      </dsp:nvSpPr>
      <dsp:spPr>
        <a:xfrm>
          <a:off x="134716" y="100526"/>
          <a:ext cx="244939" cy="244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796F7-96E9-4A76-B01C-5AC2FC9D1D1A}">
      <dsp:nvSpPr>
        <dsp:cNvPr id="0" name=""/>
        <dsp:cNvSpPr/>
      </dsp:nvSpPr>
      <dsp:spPr>
        <a:xfrm>
          <a:off x="514373" y="323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Rhythmics deals with the length of tones.</a:t>
          </a:r>
        </a:p>
      </dsp:txBody>
      <dsp:txXfrm>
        <a:off x="514373" y="323"/>
        <a:ext cx="9544026" cy="445345"/>
      </dsp:txXfrm>
    </dsp:sp>
    <dsp:sp modelId="{9A3F3754-AFF2-42BC-BC3D-5DC5EBF6C418}">
      <dsp:nvSpPr>
        <dsp:cNvPr id="0" name=""/>
        <dsp:cNvSpPr/>
      </dsp:nvSpPr>
      <dsp:spPr>
        <a:xfrm>
          <a:off x="0" y="557004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D2D1-3F1E-4453-AFEE-E31F7A0223AC}">
      <dsp:nvSpPr>
        <dsp:cNvPr id="0" name=""/>
        <dsp:cNvSpPr/>
      </dsp:nvSpPr>
      <dsp:spPr>
        <a:xfrm>
          <a:off x="134716" y="657207"/>
          <a:ext cx="244939" cy="244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CC71B-56F7-4F7A-B46E-A0371836AE16}">
      <dsp:nvSpPr>
        <dsp:cNvPr id="0" name=""/>
        <dsp:cNvSpPr/>
      </dsp:nvSpPr>
      <dsp:spPr>
        <a:xfrm>
          <a:off x="514373" y="557004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Melodics deals with the pitch of tones.</a:t>
          </a:r>
        </a:p>
      </dsp:txBody>
      <dsp:txXfrm>
        <a:off x="514373" y="557004"/>
        <a:ext cx="9544026" cy="445345"/>
      </dsp:txXfrm>
    </dsp:sp>
    <dsp:sp modelId="{97B3C6A7-D90C-4C1C-8606-2BC0047E783E}">
      <dsp:nvSpPr>
        <dsp:cNvPr id="0" name=""/>
        <dsp:cNvSpPr/>
      </dsp:nvSpPr>
      <dsp:spPr>
        <a:xfrm>
          <a:off x="0" y="1113686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24CA5-577F-4D5B-ADE2-7FCF689B0271}">
      <dsp:nvSpPr>
        <dsp:cNvPr id="0" name=""/>
        <dsp:cNvSpPr/>
      </dsp:nvSpPr>
      <dsp:spPr>
        <a:xfrm>
          <a:off x="134716" y="1213888"/>
          <a:ext cx="244939" cy="244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E92A6-0697-4BE9-A563-46ED5DC05757}">
      <dsp:nvSpPr>
        <dsp:cNvPr id="0" name=""/>
        <dsp:cNvSpPr/>
      </dsp:nvSpPr>
      <dsp:spPr>
        <a:xfrm>
          <a:off x="514373" y="1113686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Dynamics deals with the power and quality of tones.</a:t>
          </a:r>
        </a:p>
      </dsp:txBody>
      <dsp:txXfrm>
        <a:off x="514373" y="1113686"/>
        <a:ext cx="9544026" cy="445345"/>
      </dsp:txXfrm>
    </dsp:sp>
    <dsp:sp modelId="{4CA7D7D4-5FBE-40E8-8E28-DDEA0D402DD8}">
      <dsp:nvSpPr>
        <dsp:cNvPr id="0" name=""/>
        <dsp:cNvSpPr/>
      </dsp:nvSpPr>
      <dsp:spPr>
        <a:xfrm>
          <a:off x="0" y="1670367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56A6D-D47A-4045-AFB8-B8A4EADD3F9C}">
      <dsp:nvSpPr>
        <dsp:cNvPr id="0" name=""/>
        <dsp:cNvSpPr/>
      </dsp:nvSpPr>
      <dsp:spPr>
        <a:xfrm>
          <a:off x="134716" y="1770570"/>
          <a:ext cx="244939" cy="2449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EF43-0673-4C24-907D-A7522454FDBB}">
      <dsp:nvSpPr>
        <dsp:cNvPr id="0" name=""/>
        <dsp:cNvSpPr/>
      </dsp:nvSpPr>
      <dsp:spPr>
        <a:xfrm>
          <a:off x="514373" y="1670367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Theory deals with the fundamental principles of music.</a:t>
          </a:r>
        </a:p>
      </dsp:txBody>
      <dsp:txXfrm>
        <a:off x="514373" y="1670367"/>
        <a:ext cx="9544026" cy="445345"/>
      </dsp:txXfrm>
    </dsp:sp>
    <dsp:sp modelId="{347CE034-5F0C-4A22-A91B-74BBF3D47918}">
      <dsp:nvSpPr>
        <dsp:cNvPr id="0" name=""/>
        <dsp:cNvSpPr/>
      </dsp:nvSpPr>
      <dsp:spPr>
        <a:xfrm>
          <a:off x="0" y="2227048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43800-05FA-4FBE-B31B-376161783E46}">
      <dsp:nvSpPr>
        <dsp:cNvPr id="0" name=""/>
        <dsp:cNvSpPr/>
      </dsp:nvSpPr>
      <dsp:spPr>
        <a:xfrm>
          <a:off x="134716" y="2327251"/>
          <a:ext cx="244939" cy="24493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6F4E5-9A3F-48D2-B292-4F406636A495}">
      <dsp:nvSpPr>
        <dsp:cNvPr id="0" name=""/>
        <dsp:cNvSpPr/>
      </dsp:nvSpPr>
      <dsp:spPr>
        <a:xfrm>
          <a:off x="514373" y="2227048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Rhythm is the regular recurrence of accent.</a:t>
          </a:r>
        </a:p>
      </dsp:txBody>
      <dsp:txXfrm>
        <a:off x="514373" y="2227048"/>
        <a:ext cx="9544026" cy="445345"/>
      </dsp:txXfrm>
    </dsp:sp>
    <dsp:sp modelId="{C7184A8B-60CE-4DB9-8D5D-48F0B2B88937}">
      <dsp:nvSpPr>
        <dsp:cNvPr id="0" name=""/>
        <dsp:cNvSpPr/>
      </dsp:nvSpPr>
      <dsp:spPr>
        <a:xfrm>
          <a:off x="0" y="2783730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19816-24A3-4995-8CFF-A11EEEB79491}">
      <dsp:nvSpPr>
        <dsp:cNvPr id="0" name=""/>
        <dsp:cNvSpPr/>
      </dsp:nvSpPr>
      <dsp:spPr>
        <a:xfrm>
          <a:off x="134716" y="2883932"/>
          <a:ext cx="244939" cy="24493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A292D-E273-4FF2-9BD6-CBB4F16DD7EB}">
      <dsp:nvSpPr>
        <dsp:cNvPr id="0" name=""/>
        <dsp:cNvSpPr/>
      </dsp:nvSpPr>
      <dsp:spPr>
        <a:xfrm>
          <a:off x="514373" y="2783730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Melody is the combination of tones sounded in succession according to the rules of rhythm. Melody is the essence of all music.</a:t>
          </a:r>
        </a:p>
      </dsp:txBody>
      <dsp:txXfrm>
        <a:off x="514373" y="2783730"/>
        <a:ext cx="9544026" cy="445345"/>
      </dsp:txXfrm>
    </dsp:sp>
    <dsp:sp modelId="{2A92DD70-59CB-4963-BF3C-7A25DA7E8A83}">
      <dsp:nvSpPr>
        <dsp:cNvPr id="0" name=""/>
        <dsp:cNvSpPr/>
      </dsp:nvSpPr>
      <dsp:spPr>
        <a:xfrm>
          <a:off x="0" y="3340411"/>
          <a:ext cx="10058399" cy="445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F3B6D-8F33-477C-819C-A4B58F079084}">
      <dsp:nvSpPr>
        <dsp:cNvPr id="0" name=""/>
        <dsp:cNvSpPr/>
      </dsp:nvSpPr>
      <dsp:spPr>
        <a:xfrm>
          <a:off x="134716" y="3440614"/>
          <a:ext cx="244939" cy="24493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90B9A-9E8F-4275-8B2E-3D0BD52FED8C}">
      <dsp:nvSpPr>
        <dsp:cNvPr id="0" name=""/>
        <dsp:cNvSpPr/>
      </dsp:nvSpPr>
      <dsp:spPr>
        <a:xfrm>
          <a:off x="514373" y="3340411"/>
          <a:ext cx="9544026" cy="44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132" tIns="47132" rIns="47132" bIns="4713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Harmony is a combination of two or more tones which produces a pleasing effect when sounded simultaneously.</a:t>
          </a:r>
        </a:p>
      </dsp:txBody>
      <dsp:txXfrm>
        <a:off x="514373" y="3340411"/>
        <a:ext cx="9544026" cy="445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E5FF-38DA-4269-8578-C3F4471412D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09E8C-06F0-44DB-9F6B-9E26EAA6503B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 note is a character used to represent the length of a tone</a:t>
          </a:r>
        </a:p>
      </dsp:txBody>
      <dsp:txXfrm>
        <a:off x="560236" y="832323"/>
        <a:ext cx="4149382" cy="2576345"/>
      </dsp:txXfrm>
    </dsp:sp>
    <dsp:sp modelId="{458441A3-8640-40DE-AE60-AC15FF5EE2E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9A89F-4F5A-4FE4-8FAB-2FEC9A6C1EA9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 rest is a character used to represent a length of timepassed in silence.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B1E0-F476-4322-AA53-0018286DBC2F}" type="datetime1">
              <a:rPr lang="en-US" smtClean="0"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9944-B6E8-44FA-B3BC-28C8F3B97A63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BA2A-22AB-40C3-A6FE-08AE8F5EAD50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99E97-DADD-4C08-B07A-21ABC2EC9C0C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6430-5DC0-47CA-BF30-F2CEF34F1CCC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2E9D0-9F88-4809-9326-E87DB6BC4685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937-36D5-440B-91A0-6786F6EDBFCD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020A-2292-4331-AC54-713AADF8BC0C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A559-F34C-48D0-A2A2-37B0B078BBAB}" type="datetime1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9AB5B2-44EC-4F73-968D-750C1952CA62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9984-D554-4F72-BAB6-CB2CCA8D58F4}" type="datetime1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CC73E2-E386-4A38-B838-238D9BA645F8}" type="datetime1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Music Fundamentals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Music Theory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30C2-B590-1675-7793-D4649216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Exercise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A7ED9-9E62-4421-8A98-477241628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7"/>
          <a:stretch/>
        </p:blipFill>
        <p:spPr>
          <a:xfrm>
            <a:off x="1219199" y="2076306"/>
            <a:ext cx="10344727" cy="212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2F293-A2CF-C13B-BFC8-7BED6F790DED}"/>
              </a:ext>
            </a:extLst>
          </p:cNvPr>
          <p:cNvSpPr txBox="1"/>
          <p:nvPr/>
        </p:nvSpPr>
        <p:spPr>
          <a:xfrm>
            <a:off x="1006764" y="4261663"/>
            <a:ext cx="1034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1  2     3     4      1     2  3     4       1      2     3     4          1 2 3 4  </a:t>
            </a:r>
          </a:p>
        </p:txBody>
      </p:sp>
    </p:spTree>
    <p:extLst>
      <p:ext uri="{BB962C8B-B14F-4D97-AF65-F5344CB8AC3E}">
        <p14:creationId xmlns:p14="http://schemas.microsoft.com/office/powerpoint/2010/main" val="31634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1B4-5680-48A0-A3BA-40192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E58F-A608-E5C7-1C84-B65A0FF7E9C0}"/>
              </a:ext>
            </a:extLst>
          </p:cNvPr>
          <p:cNvSpPr txBox="1"/>
          <p:nvPr/>
        </p:nvSpPr>
        <p:spPr>
          <a:xfrm>
            <a:off x="4151745" y="2775065"/>
            <a:ext cx="388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EIGHTH NOTE/REST</a:t>
            </a:r>
          </a:p>
          <a:p>
            <a:pPr algn="ctr"/>
            <a:r>
              <a:rPr lang="en-US" sz="3200" dirty="0"/>
              <a:t>1/2 beat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957A1B1F-289F-A6F9-8584-97DC7846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51796"/>
            <a:ext cx="2154407" cy="2154407"/>
          </a:xfrm>
          <a:prstGeom prst="rect">
            <a:avLst/>
          </a:prstGeom>
        </p:spPr>
      </p:pic>
      <p:pic>
        <p:nvPicPr>
          <p:cNvPr id="25" name="Picture 24" descr="A picture containing window blind&#10;&#10;Description automatically generated">
            <a:extLst>
              <a:ext uri="{FF2B5EF4-FFF2-40B4-BE49-F238E27FC236}">
                <a16:creationId xmlns:a16="http://schemas.microsoft.com/office/drawing/2014/main" id="{A32DEB23-A7DD-ADE0-987E-40B4FB95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567" y="2775064"/>
            <a:ext cx="2332759" cy="1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530C2-B590-1675-7793-D4649216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Exercise #2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2F293-A2CF-C13B-BFC8-7BED6F790DED}"/>
              </a:ext>
            </a:extLst>
          </p:cNvPr>
          <p:cNvSpPr txBox="1"/>
          <p:nvPr/>
        </p:nvSpPr>
        <p:spPr>
          <a:xfrm>
            <a:off x="1828800" y="3368042"/>
            <a:ext cx="995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4      &amp;     1    2   3   &amp;     4     &amp;     1       2        3  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5BC3137-302B-9C7D-F564-317DDF64F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55" b="17573"/>
          <a:stretch/>
        </p:blipFill>
        <p:spPr>
          <a:xfrm>
            <a:off x="1524378" y="3801642"/>
            <a:ext cx="9143244" cy="2089591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D6A0A500-5FF8-D05E-27B4-FDB50171F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4" b="68842"/>
          <a:stretch/>
        </p:blipFill>
        <p:spPr>
          <a:xfrm>
            <a:off x="1524378" y="1737360"/>
            <a:ext cx="9143244" cy="17818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473B13-B3C2-EDD3-D8C7-B72E371BDE5F}"/>
              </a:ext>
            </a:extLst>
          </p:cNvPr>
          <p:cNvSpPr txBox="1"/>
          <p:nvPr/>
        </p:nvSpPr>
        <p:spPr>
          <a:xfrm>
            <a:off x="1611747" y="5589385"/>
            <a:ext cx="995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4      &amp;          1    2      &amp;        3      4     &amp;       1  2  3  </a:t>
            </a:r>
          </a:p>
        </p:txBody>
      </p:sp>
    </p:spTree>
    <p:extLst>
      <p:ext uri="{BB962C8B-B14F-4D97-AF65-F5344CB8AC3E}">
        <p14:creationId xmlns:p14="http://schemas.microsoft.com/office/powerpoint/2010/main" val="395583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1B4-5680-48A0-A3BA-40192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E58F-A608-E5C7-1C84-B65A0FF7E9C0}"/>
              </a:ext>
            </a:extLst>
          </p:cNvPr>
          <p:cNvSpPr txBox="1"/>
          <p:nvPr/>
        </p:nvSpPr>
        <p:spPr>
          <a:xfrm>
            <a:off x="4027055" y="2775065"/>
            <a:ext cx="4211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SIXTEENTH NOTE/REST</a:t>
            </a:r>
          </a:p>
          <a:p>
            <a:pPr algn="ctr"/>
            <a:r>
              <a:rPr lang="en-US" sz="3200" dirty="0"/>
              <a:t>1/8 beat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8D0AD1-AF23-BD00-3509-1DA7655C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03" y="2199640"/>
            <a:ext cx="2458720" cy="2458720"/>
          </a:xfrm>
          <a:prstGeom prst="rect">
            <a:avLst/>
          </a:prstGeom>
        </p:spPr>
      </p:pic>
      <p:pic>
        <p:nvPicPr>
          <p:cNvPr id="8" name="Picture 7" descr="A picture containing window blind&#10;&#10;Description automatically generated">
            <a:extLst>
              <a:ext uri="{FF2B5EF4-FFF2-40B4-BE49-F238E27FC236}">
                <a16:creationId xmlns:a16="http://schemas.microsoft.com/office/drawing/2014/main" id="{AAB5507F-AC27-885D-76E7-CF5E4EDD4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640" y="2710295"/>
            <a:ext cx="2443419" cy="1270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48691C-ECBF-F590-1FC0-09FF49182DDA}"/>
              </a:ext>
            </a:extLst>
          </p:cNvPr>
          <p:cNvSpPr txBox="1"/>
          <p:nvPr/>
        </p:nvSpPr>
        <p:spPr>
          <a:xfrm>
            <a:off x="2378363" y="4769142"/>
            <a:ext cx="75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every additional “flag” added to the note/rest divides the value by 2</a:t>
            </a:r>
          </a:p>
        </p:txBody>
      </p:sp>
    </p:spTree>
    <p:extLst>
      <p:ext uri="{BB962C8B-B14F-4D97-AF65-F5344CB8AC3E}">
        <p14:creationId xmlns:p14="http://schemas.microsoft.com/office/powerpoint/2010/main" val="21829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7A1E-6A01-11B0-0AB2-95461FE69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443D7F-DB97-AFA5-308D-ACEB2B4D2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461" y="2069927"/>
            <a:ext cx="4241078" cy="2718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6F63A-062D-C2BD-BA71-8D4F7C862188}"/>
              </a:ext>
            </a:extLst>
          </p:cNvPr>
          <p:cNvSpPr txBox="1"/>
          <p:nvPr/>
        </p:nvSpPr>
        <p:spPr>
          <a:xfrm>
            <a:off x="3975461" y="4923040"/>
            <a:ext cx="4241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3200" dirty="0"/>
              <a:t>1         e          &amp;       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D76A-ACF4-24EB-D62C-758C8FED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Dotted Notes and 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64DA-39F0-854A-2C70-D2489BFC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dot placed after a note or a rest adds one half to its value.</a:t>
            </a:r>
          </a:p>
          <a:p>
            <a:r>
              <a:rPr lang="en-US" dirty="0"/>
              <a:t>A second dot adds one half of the value of the first dot.</a:t>
            </a:r>
          </a:p>
          <a:p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A239B1-F484-E470-DC07-7AC11154B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89" y="2834099"/>
            <a:ext cx="8470221" cy="38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1307-1FCD-D61B-C46B-A431C3BF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Exercise #3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7B7A4-7B3D-7A96-59E7-3A125105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864" y="3398093"/>
            <a:ext cx="10422271" cy="9446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BD6D0-3A50-FB24-118A-4F785D28B266}"/>
              </a:ext>
            </a:extLst>
          </p:cNvPr>
          <p:cNvSpPr txBox="1"/>
          <p:nvPr/>
        </p:nvSpPr>
        <p:spPr>
          <a:xfrm>
            <a:off x="1490878" y="4350437"/>
            <a:ext cx="966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</a:t>
            </a:r>
            <a:r>
              <a:rPr lang="en-US" sz="2800" dirty="0"/>
              <a:t>1       2  &amp;   3     4       1 2 3      4       1    2      3     4        1 2 3     4  </a:t>
            </a:r>
            <a:endParaRPr lang="en-US" sz="1600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91AF1AB-BE4F-1D0D-7C58-C8D5BC8358D7}"/>
              </a:ext>
            </a:extLst>
          </p:cNvPr>
          <p:cNvSpPr/>
          <p:nvPr/>
        </p:nvSpPr>
        <p:spPr>
          <a:xfrm>
            <a:off x="3722255" y="2198255"/>
            <a:ext cx="2299855" cy="119211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Dotted </a:t>
            </a:r>
            <a:r>
              <a:rPr lang="en-US" dirty="0" err="1"/>
              <a:t>Halfnote</a:t>
            </a:r>
            <a:endParaRPr lang="en-US" dirty="0"/>
          </a:p>
          <a:p>
            <a:pPr algn="ctr"/>
            <a:r>
              <a:rPr lang="en-US" dirty="0"/>
              <a:t>2 beats + 1 beat = 3</a:t>
            </a:r>
          </a:p>
        </p:txBody>
      </p:sp>
    </p:spTree>
    <p:extLst>
      <p:ext uri="{BB962C8B-B14F-4D97-AF65-F5344CB8AC3E}">
        <p14:creationId xmlns:p14="http://schemas.microsoft.com/office/powerpoint/2010/main" val="21755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DB8A-C691-7397-57A0-2ACB190C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Staff</a:t>
            </a: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13EA57DD-2931-EECC-D12D-582391B38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454" y="2198921"/>
            <a:ext cx="10055625" cy="3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D0276-251C-DA6F-255A-49E1DD11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</a:t>
            </a: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FC5C3B7A-0FFC-C1B8-3D8F-CBFD41088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872" y="2105890"/>
            <a:ext cx="10196256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5919-11FE-FF6A-3486-422B708B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Names on Treble Clef</a:t>
            </a:r>
          </a:p>
        </p:txBody>
      </p:sp>
      <p:pic>
        <p:nvPicPr>
          <p:cNvPr id="4" name="Content Placeholder 3" descr="A picture containing text, device, screenshot&#10;&#10;Description automatically generated">
            <a:extLst>
              <a:ext uri="{FF2B5EF4-FFF2-40B4-BE49-F238E27FC236}">
                <a16:creationId xmlns:a16="http://schemas.microsoft.com/office/drawing/2014/main" id="{4D3F99DE-EBBE-7366-2257-A4B6673CE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98" y="2668865"/>
            <a:ext cx="10543804" cy="22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8E863-2AC4-1D35-1982-CDBB387D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Source</a:t>
            </a:r>
          </a:p>
        </p:txBody>
      </p:sp>
      <p:pic>
        <p:nvPicPr>
          <p:cNvPr id="5" name="Picture 4" descr="A red book with white text&#10;&#10;Description automatically generated with low confidence">
            <a:extLst>
              <a:ext uri="{FF2B5EF4-FFF2-40B4-BE49-F238E27FC236}">
                <a16:creationId xmlns:a16="http://schemas.microsoft.com/office/drawing/2014/main" id="{B812EA70-F0A4-3CB1-2CD1-CB4F6858B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7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F44B-7869-48C3-AA31-09D49688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r>
              <a:rPr lang="en-US" dirty="0"/>
              <a:t>“Don’t reinvent the wheel.” – MBG</a:t>
            </a:r>
          </a:p>
          <a:p>
            <a:r>
              <a:rPr lang="en-US" dirty="0"/>
              <a:t>The basis for the information in our lessons on essential music theory are taken from “Practical Music Lessons” by Luthor Harrison and B.B. McKinney.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24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C25A-5201-C8B5-005B-7E0369DC9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Clefs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F718F6-1866-68F8-C20F-53671D6C3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13" y="2361496"/>
            <a:ext cx="11337950" cy="30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3619-4F2B-0AC6-342C-5EA08BC0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Names on Clefs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44B22-ED48-52DB-0DA3-EF62885E6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906" y="1850237"/>
            <a:ext cx="7736188" cy="3881859"/>
          </a:xfrm>
        </p:spPr>
      </p:pic>
    </p:spTree>
    <p:extLst>
      <p:ext uri="{BB962C8B-B14F-4D97-AF65-F5344CB8AC3E}">
        <p14:creationId xmlns:p14="http://schemas.microsoft.com/office/powerpoint/2010/main" val="4369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CB52-4391-5E22-FB9F-81B737D0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Tricks</a:t>
            </a:r>
          </a:p>
        </p:txBody>
      </p:sp>
      <p:pic>
        <p:nvPicPr>
          <p:cNvPr id="4" name="Content Placeholder 3" descr="Learn the Notes on Piano Keyboard with this Helpful Piano Chart">
            <a:extLst>
              <a:ext uri="{FF2B5EF4-FFF2-40B4-BE49-F238E27FC236}">
                <a16:creationId xmlns:a16="http://schemas.microsoft.com/office/drawing/2014/main" id="{7B2A6D77-86A1-99FC-C2EB-5FE16862C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7"/>
          <a:stretch/>
        </p:blipFill>
        <p:spPr bwMode="auto">
          <a:xfrm>
            <a:off x="2316480" y="1999526"/>
            <a:ext cx="7620000" cy="2090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1. How to Read the Stave, Your Complete Guide - Jason Yang">
            <a:extLst>
              <a:ext uri="{FF2B5EF4-FFF2-40B4-BE49-F238E27FC236}">
                <a16:creationId xmlns:a16="http://schemas.microsoft.com/office/drawing/2014/main" id="{FA0C8E07-6693-737D-CBFF-4FDE92411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63955" r="44488"/>
          <a:stretch/>
        </p:blipFill>
        <p:spPr bwMode="auto">
          <a:xfrm>
            <a:off x="2821633" y="4519699"/>
            <a:ext cx="6548734" cy="1567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36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6A8E-BFF9-B64A-495E-037D390E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Voices</a:t>
            </a:r>
          </a:p>
        </p:txBody>
      </p:sp>
      <p:pic>
        <p:nvPicPr>
          <p:cNvPr id="4" name="Content Placeholder 3" descr="Diagram&#10;&#10;Description automatically generated with low confidence">
            <a:extLst>
              <a:ext uri="{FF2B5EF4-FFF2-40B4-BE49-F238E27FC236}">
                <a16:creationId xmlns:a16="http://schemas.microsoft.com/office/drawing/2014/main" id="{7829DFCA-117C-D73E-E2D1-1A7D4408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963" y="2243593"/>
            <a:ext cx="9140073" cy="32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1BFF-A914-A9B9-80D0-0695A762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B66D-9D7C-9048-47FB-46BD6004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Half-Step is the next tone.</a:t>
            </a:r>
          </a:p>
          <a:p>
            <a:r>
              <a:rPr lang="en-US" dirty="0"/>
              <a:t>A Whole-Step skips (steps) over a tone to the second.</a:t>
            </a:r>
          </a:p>
          <a:p>
            <a:endParaRPr lang="en-US" dirty="0"/>
          </a:p>
        </p:txBody>
      </p:sp>
      <p:pic>
        <p:nvPicPr>
          <p:cNvPr id="5" name="Picture 4" descr="A picture containing text, music&#10;&#10;Description automatically generated">
            <a:extLst>
              <a:ext uri="{FF2B5EF4-FFF2-40B4-BE49-F238E27FC236}">
                <a16:creationId xmlns:a16="http://schemas.microsoft.com/office/drawing/2014/main" id="{DD782F28-CB35-04D0-2D4C-AB9C8994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82" y="2687175"/>
            <a:ext cx="4886035" cy="34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DCE6-FA59-B6EF-A822-FE316BE1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Diatonic Scale</a:t>
            </a:r>
          </a:p>
        </p:txBody>
      </p:sp>
      <p:pic>
        <p:nvPicPr>
          <p:cNvPr id="4" name="Content Placeholder 3" descr="A picture containing letter&#10;&#10;Description automatically generated">
            <a:extLst>
              <a:ext uri="{FF2B5EF4-FFF2-40B4-BE49-F238E27FC236}">
                <a16:creationId xmlns:a16="http://schemas.microsoft.com/office/drawing/2014/main" id="{A3F4EC48-A99D-A346-4357-58E5F4E38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506927"/>
            <a:ext cx="9774527" cy="238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5A96-18EC-102A-154E-FDAF727B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Intervals</a:t>
            </a:r>
          </a:p>
        </p:txBody>
      </p:sp>
      <p:pic>
        <p:nvPicPr>
          <p:cNvPr id="4" name="Content Placeholder 3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20170897-4A37-1D55-9F05-31FF82BF7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626" y="2713516"/>
            <a:ext cx="9938747" cy="276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8B0-4F6A-A425-EBB2-396024D7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Names</a:t>
            </a:r>
          </a:p>
        </p:txBody>
      </p:sp>
      <p:pic>
        <p:nvPicPr>
          <p:cNvPr id="4" name="Content Placeholder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6FEE234-52C5-8B1D-CB72-01A3F3C45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895" y="2109544"/>
            <a:ext cx="7068536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F1C-B3CE-3894-93D2-5C783C26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of C</a:t>
            </a:r>
          </a:p>
        </p:txBody>
      </p:sp>
      <p:pic>
        <p:nvPicPr>
          <p:cNvPr id="4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FE0EC76E-BEC3-D2CB-D921-E98A68ED4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260" y="2215373"/>
            <a:ext cx="5829805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E211-EC5B-E831-8626-78F5C503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pic>
        <p:nvPicPr>
          <p:cNvPr id="5" name="Content Placeholder 4" descr="A child in a green shirt&#10;&#10;Description automatically generated with low confidence">
            <a:extLst>
              <a:ext uri="{FF2B5EF4-FFF2-40B4-BE49-F238E27FC236}">
                <a16:creationId xmlns:a16="http://schemas.microsoft.com/office/drawing/2014/main" id="{895BE42D-76E7-E7CD-9EF5-730DC4F09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40293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Chief Elements of Music</a:t>
            </a:r>
          </a:p>
        </p:txBody>
      </p:sp>
      <p:pic>
        <p:nvPicPr>
          <p:cNvPr id="5" name="Picture 4" descr="Close-up of sheet music">
            <a:extLst>
              <a:ext uri="{FF2B5EF4-FFF2-40B4-BE49-F238E27FC236}">
                <a16:creationId xmlns:a16="http://schemas.microsoft.com/office/drawing/2014/main" id="{BB20F390-671A-FC07-1435-D8B233AB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1" r="24109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 dirty="0"/>
              <a:t>The three chief elements </a:t>
            </a:r>
          </a:p>
          <a:p>
            <a:pPr lvl="1"/>
            <a:r>
              <a:rPr lang="en-US" dirty="0"/>
              <a:t>Rhythm</a:t>
            </a:r>
          </a:p>
          <a:p>
            <a:pPr lvl="1"/>
            <a:r>
              <a:rPr lang="en-US" dirty="0"/>
              <a:t>Melody</a:t>
            </a:r>
          </a:p>
          <a:p>
            <a:pPr lvl="1"/>
            <a:r>
              <a:rPr lang="en-US" dirty="0"/>
              <a:t>Harmony.</a:t>
            </a:r>
          </a:p>
        </p:txBody>
      </p:sp>
    </p:spTree>
    <p:extLst>
      <p:ext uri="{BB962C8B-B14F-4D97-AF65-F5344CB8AC3E}">
        <p14:creationId xmlns:p14="http://schemas.microsoft.com/office/powerpoint/2010/main" val="20486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B623C-24B2-AF92-DFAD-841A1D64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Tone</a:t>
            </a:r>
          </a:p>
        </p:txBody>
      </p:sp>
      <p:pic>
        <p:nvPicPr>
          <p:cNvPr id="7" name="Picture 4" descr="Volume sliders">
            <a:extLst>
              <a:ext uri="{FF2B5EF4-FFF2-40B4-BE49-F238E27FC236}">
                <a16:creationId xmlns:a16="http://schemas.microsoft.com/office/drawing/2014/main" id="{CE136838-3092-ADC5-74D8-937C0A9B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9" r="28503" b="-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241A4-3279-1C25-83E0-4DA87D89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/>
              <a:t>A tone is a sound of regular vibrations, or any sound having pitch.</a:t>
            </a:r>
          </a:p>
          <a:p>
            <a:r>
              <a:rPr lang="en-US"/>
              <a:t>It has four essential properties: length, pitch, power, and quality.</a:t>
            </a:r>
          </a:p>
          <a:p>
            <a:pPr lvl="1"/>
            <a:r>
              <a:rPr lang="en-US"/>
              <a:t>(1) Length when applied to a tone means duration, whether long or short.</a:t>
            </a:r>
          </a:p>
          <a:p>
            <a:pPr lvl="1"/>
            <a:r>
              <a:rPr lang="en-US"/>
              <a:t>(2) Pitch means highness or lowness.</a:t>
            </a:r>
          </a:p>
          <a:p>
            <a:pPr lvl="1"/>
            <a:r>
              <a:rPr lang="en-US"/>
              <a:t>(3) Power means audibility, whether loud or soft.</a:t>
            </a:r>
          </a:p>
          <a:p>
            <a:pPr lvl="1"/>
            <a:r>
              <a:rPr lang="en-US"/>
              <a:t>(4) Quality means character, whether firm, joyful, somber, sad,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9A50-B521-4605-3B1E-098984F1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Departments of Music</a:t>
            </a:r>
            <a:endParaRPr lang="en-US" dirty="0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43791301-6677-D076-D57D-0C95B1037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0284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7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8063-A9EE-5ADC-D57A-FED0A172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Notes and Rests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ECA974-F02D-3947-1E93-A984D1DC5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3706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8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1B4-5680-48A0-A3BA-40192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pic>
        <p:nvPicPr>
          <p:cNvPr id="7" name="Content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4F7E0D-557C-1D30-B63E-9B1E95C4A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775065"/>
            <a:ext cx="2615738" cy="1307869"/>
          </a:xfr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A6332FB-3621-AFFD-CFAE-8429D976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942" y="2461177"/>
            <a:ext cx="2615738" cy="1935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EE58F-A608-E5C7-1C84-B65A0FF7E9C0}"/>
              </a:ext>
            </a:extLst>
          </p:cNvPr>
          <p:cNvSpPr txBox="1"/>
          <p:nvPr/>
        </p:nvSpPr>
        <p:spPr>
          <a:xfrm>
            <a:off x="4151745" y="2775065"/>
            <a:ext cx="388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WHOLE NOTE/REST</a:t>
            </a:r>
          </a:p>
          <a:p>
            <a:pPr algn="ctr"/>
            <a:r>
              <a:rPr lang="en-US" sz="3200" dirty="0"/>
              <a:t>4 beats</a:t>
            </a: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FD936AD8-09D2-A67F-57DA-DF7A8B193C62}"/>
              </a:ext>
            </a:extLst>
          </p:cNvPr>
          <p:cNvSpPr/>
          <p:nvPr/>
        </p:nvSpPr>
        <p:spPr>
          <a:xfrm>
            <a:off x="8608291" y="4479636"/>
            <a:ext cx="2615738" cy="12376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“HOLE”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4CC4E78F-35E3-3640-DC83-E25B86F05069}"/>
              </a:ext>
            </a:extLst>
          </p:cNvPr>
          <p:cNvSpPr/>
          <p:nvPr/>
        </p:nvSpPr>
        <p:spPr>
          <a:xfrm>
            <a:off x="1097280" y="4396823"/>
            <a:ext cx="2615738" cy="12376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“HOLE”</a:t>
            </a:r>
          </a:p>
        </p:txBody>
      </p:sp>
    </p:spTree>
    <p:extLst>
      <p:ext uri="{BB962C8B-B14F-4D97-AF65-F5344CB8AC3E}">
        <p14:creationId xmlns:p14="http://schemas.microsoft.com/office/powerpoint/2010/main" val="10462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1B4-5680-48A0-A3BA-40192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E58F-A608-E5C7-1C84-B65A0FF7E9C0}"/>
              </a:ext>
            </a:extLst>
          </p:cNvPr>
          <p:cNvSpPr txBox="1"/>
          <p:nvPr/>
        </p:nvSpPr>
        <p:spPr>
          <a:xfrm>
            <a:off x="4151745" y="2775065"/>
            <a:ext cx="388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HALF NOTE/REST</a:t>
            </a:r>
          </a:p>
          <a:p>
            <a:pPr algn="ctr"/>
            <a:r>
              <a:rPr lang="en-US" sz="3200" dirty="0"/>
              <a:t>2 beats</a:t>
            </a:r>
          </a:p>
        </p:txBody>
      </p:sp>
      <p:pic>
        <p:nvPicPr>
          <p:cNvPr id="4" name="Picture 3" descr="A picture containing window blind, building&#10;&#10;Description automatically generated">
            <a:extLst>
              <a:ext uri="{FF2B5EF4-FFF2-40B4-BE49-F238E27FC236}">
                <a16:creationId xmlns:a16="http://schemas.microsoft.com/office/drawing/2014/main" id="{71610C67-E0A7-374D-E343-BC9944AF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775065"/>
            <a:ext cx="2154407" cy="112029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ADC854D1-326B-3836-80E0-E0E714DF8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313" y="2511713"/>
            <a:ext cx="2046431" cy="1514359"/>
          </a:xfrm>
          <a:prstGeom prst="rect">
            <a:avLst/>
          </a:prstGeom>
        </p:spPr>
      </p:pic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DF1B864A-A143-7856-F10A-EF9918D4E692}"/>
              </a:ext>
            </a:extLst>
          </p:cNvPr>
          <p:cNvSpPr/>
          <p:nvPr/>
        </p:nvSpPr>
        <p:spPr>
          <a:xfrm>
            <a:off x="8608291" y="4479636"/>
            <a:ext cx="2615738" cy="12376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“HAT”</a:t>
            </a:r>
          </a:p>
        </p:txBody>
      </p:sp>
    </p:spTree>
    <p:extLst>
      <p:ext uri="{BB962C8B-B14F-4D97-AF65-F5344CB8AC3E}">
        <p14:creationId xmlns:p14="http://schemas.microsoft.com/office/powerpoint/2010/main" val="28818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91B4-5680-48A0-A3BA-40192377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and Rests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EE58F-A608-E5C7-1C84-B65A0FF7E9C0}"/>
              </a:ext>
            </a:extLst>
          </p:cNvPr>
          <p:cNvSpPr txBox="1"/>
          <p:nvPr/>
        </p:nvSpPr>
        <p:spPr>
          <a:xfrm>
            <a:off x="4151745" y="2775065"/>
            <a:ext cx="388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QUARTER NOTE/REST</a:t>
            </a:r>
          </a:p>
          <a:p>
            <a:pPr algn="ctr"/>
            <a:r>
              <a:rPr lang="en-US" sz="3200" dirty="0"/>
              <a:t>1 beat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9E498618-F8E1-E436-12A8-06F2A367E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0" y="2424282"/>
            <a:ext cx="1972541" cy="1972541"/>
          </a:xfrm>
          <a:prstGeom prst="rect">
            <a:avLst/>
          </a:prstGeom>
        </p:spPr>
      </p:pic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7FF88C-6663-1296-8B21-D18FA915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768" y="2775065"/>
            <a:ext cx="2154408" cy="10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</TotalTime>
  <Words>510</Words>
  <Application>Microsoft Office PowerPoint</Application>
  <PresentationFormat>Widescreen</PresentationFormat>
  <Paragraphs>78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Retrospect</vt:lpstr>
      <vt:lpstr>Music Fundamentals I</vt:lpstr>
      <vt:lpstr>Source</vt:lpstr>
      <vt:lpstr>Chief Elements of Music</vt:lpstr>
      <vt:lpstr>Tone</vt:lpstr>
      <vt:lpstr>Departments of Music</vt:lpstr>
      <vt:lpstr>Notes and Rests</vt:lpstr>
      <vt:lpstr>Notes and Rests</vt:lpstr>
      <vt:lpstr>Notes and Rests</vt:lpstr>
      <vt:lpstr>Notes and Rests</vt:lpstr>
      <vt:lpstr>Counting Exercise #1</vt:lpstr>
      <vt:lpstr>Notes and Rests</vt:lpstr>
      <vt:lpstr>Counting Exercise #2</vt:lpstr>
      <vt:lpstr>Notes and Rests</vt:lpstr>
      <vt:lpstr>Notes and Rests</vt:lpstr>
      <vt:lpstr>Dotted Notes and Rests</vt:lpstr>
      <vt:lpstr>Counting Exercise #3</vt:lpstr>
      <vt:lpstr>Musical Staff</vt:lpstr>
      <vt:lpstr>Score</vt:lpstr>
      <vt:lpstr>Note Names on Treble Clef</vt:lpstr>
      <vt:lpstr>Three Clefs</vt:lpstr>
      <vt:lpstr>Note Names on Clefs</vt:lpstr>
      <vt:lpstr>Memorization Tricks</vt:lpstr>
      <vt:lpstr>Division of Voices</vt:lpstr>
      <vt:lpstr>Intervals</vt:lpstr>
      <vt:lpstr>Diatonic Scale</vt:lpstr>
      <vt:lpstr>Intervals</vt:lpstr>
      <vt:lpstr>Note Names</vt:lpstr>
      <vt:lpstr>Key of C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Matthew Gage</dc:creator>
  <cp:lastModifiedBy>Matthew Gage</cp:lastModifiedBy>
  <cp:revision>1</cp:revision>
  <dcterms:created xsi:type="dcterms:W3CDTF">2021-12-29T17:28:51Z</dcterms:created>
  <dcterms:modified xsi:type="dcterms:W3CDTF">2023-05-04T19:51:22Z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